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1" r:id="rId5"/>
    <p:sldId id="263" r:id="rId6"/>
    <p:sldId id="259" r:id="rId7"/>
    <p:sldId id="260" r:id="rId8"/>
    <p:sldId id="266" r:id="rId9"/>
    <p:sldId id="265" r:id="rId10"/>
    <p:sldId id="262" r:id="rId11"/>
    <p:sldId id="264" r:id="rId12"/>
    <p:sldId id="267" r:id="rId13"/>
    <p:sldId id="271" r:id="rId14"/>
    <p:sldId id="268" r:id="rId15"/>
    <p:sldId id="280" r:id="rId16"/>
    <p:sldId id="270" r:id="rId17"/>
    <p:sldId id="269" r:id="rId18"/>
    <p:sldId id="272" r:id="rId19"/>
    <p:sldId id="282" r:id="rId20"/>
    <p:sldId id="281" r:id="rId21"/>
    <p:sldId id="274" r:id="rId22"/>
    <p:sldId id="273" r:id="rId23"/>
    <p:sldId id="275" r:id="rId24"/>
    <p:sldId id="276" r:id="rId25"/>
    <p:sldId id="277" r:id="rId26"/>
    <p:sldId id="278" r:id="rId27"/>
    <p:sldId id="279" r:id="rId28"/>
  </p:sldIdLst>
  <p:sldSz cx="12192000" cy="6858000"/>
  <p:notesSz cx="6858000" cy="9144000"/>
  <p:defaultText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5F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505E3EF-67EA-436B-97B2-0124C06EBD24}" styleName="Stile medio 4 - Color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3"/>
    <p:restoredTop sz="94663"/>
  </p:normalViewPr>
  <p:slideViewPr>
    <p:cSldViewPr snapToGrid="0" snapToObjects="1">
      <p:cViewPr varScale="1">
        <p:scale>
          <a:sx n="112" d="100"/>
          <a:sy n="112" d="100"/>
        </p:scale>
        <p:origin x="400" y="20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3BE20F-3486-5149-8341-4A4869C7D43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it-CH"/>
          </a:p>
        </p:txBody>
      </p:sp>
      <p:sp>
        <p:nvSpPr>
          <p:cNvPr id="3" name="Sottotitolo 2">
            <a:extLst>
              <a:ext uri="{FF2B5EF4-FFF2-40B4-BE49-F238E27FC236}">
                <a16:creationId xmlns:a16="http://schemas.microsoft.com/office/drawing/2014/main" id="{8E39AC33-1057-2C4B-88EF-4D12357B7B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CH"/>
          </a:p>
        </p:txBody>
      </p:sp>
      <p:sp>
        <p:nvSpPr>
          <p:cNvPr id="4" name="Segnaposto data 3">
            <a:extLst>
              <a:ext uri="{FF2B5EF4-FFF2-40B4-BE49-F238E27FC236}">
                <a16:creationId xmlns:a16="http://schemas.microsoft.com/office/drawing/2014/main" id="{619B4A19-EADA-C543-8399-91EDE9C0E3BB}"/>
              </a:ext>
            </a:extLst>
          </p:cNvPr>
          <p:cNvSpPr>
            <a:spLocks noGrp="1"/>
          </p:cNvSpPr>
          <p:nvPr>
            <p:ph type="dt" sz="half" idx="10"/>
          </p:nvPr>
        </p:nvSpPr>
        <p:spPr/>
        <p:txBody>
          <a:bodyPr/>
          <a:lstStyle/>
          <a:p>
            <a:fld id="{D1C42459-305E-0142-A556-13215F66D6B4}" type="datetimeFigureOut">
              <a:rPr lang="it-CH" smtClean="0"/>
              <a:t>12.06.20</a:t>
            </a:fld>
            <a:endParaRPr lang="it-CH"/>
          </a:p>
        </p:txBody>
      </p:sp>
      <p:sp>
        <p:nvSpPr>
          <p:cNvPr id="5" name="Segnaposto piè di pagina 4">
            <a:extLst>
              <a:ext uri="{FF2B5EF4-FFF2-40B4-BE49-F238E27FC236}">
                <a16:creationId xmlns:a16="http://schemas.microsoft.com/office/drawing/2014/main" id="{587616CF-8318-A242-B50C-39D0787A88F8}"/>
              </a:ext>
            </a:extLst>
          </p:cNvPr>
          <p:cNvSpPr>
            <a:spLocks noGrp="1"/>
          </p:cNvSpPr>
          <p:nvPr>
            <p:ph type="ftr" sz="quarter" idx="11"/>
          </p:nvPr>
        </p:nvSpPr>
        <p:spPr/>
        <p:txBody>
          <a:bodyPr/>
          <a:lstStyle/>
          <a:p>
            <a:endParaRPr lang="it-CH"/>
          </a:p>
        </p:txBody>
      </p:sp>
      <p:sp>
        <p:nvSpPr>
          <p:cNvPr id="6" name="Segnaposto numero diapositiva 5">
            <a:extLst>
              <a:ext uri="{FF2B5EF4-FFF2-40B4-BE49-F238E27FC236}">
                <a16:creationId xmlns:a16="http://schemas.microsoft.com/office/drawing/2014/main" id="{11EAF254-06E3-374D-8A7C-2F658A691BAD}"/>
              </a:ext>
            </a:extLst>
          </p:cNvPr>
          <p:cNvSpPr>
            <a:spLocks noGrp="1"/>
          </p:cNvSpPr>
          <p:nvPr>
            <p:ph type="sldNum" sz="quarter" idx="12"/>
          </p:nvPr>
        </p:nvSpPr>
        <p:spPr/>
        <p:txBody>
          <a:bodyPr/>
          <a:lstStyle/>
          <a:p>
            <a:fld id="{6D038F2B-B0FA-1B48-8F95-1E255A3C54D9}" type="slidenum">
              <a:rPr lang="it-CH" smtClean="0"/>
              <a:t>‹N›</a:t>
            </a:fld>
            <a:endParaRPr lang="it-CH"/>
          </a:p>
        </p:txBody>
      </p:sp>
    </p:spTree>
    <p:extLst>
      <p:ext uri="{BB962C8B-B14F-4D97-AF65-F5344CB8AC3E}">
        <p14:creationId xmlns:p14="http://schemas.microsoft.com/office/powerpoint/2010/main" val="80380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DDD874-8601-A147-B7BE-4F9A18FB0579}"/>
              </a:ext>
            </a:extLst>
          </p:cNvPr>
          <p:cNvSpPr>
            <a:spLocks noGrp="1"/>
          </p:cNvSpPr>
          <p:nvPr>
            <p:ph type="title"/>
          </p:nvPr>
        </p:nvSpPr>
        <p:spPr/>
        <p:txBody>
          <a:bodyPr/>
          <a:lstStyle/>
          <a:p>
            <a:r>
              <a:rPr lang="it-IT"/>
              <a:t>Fare clic per modificare lo stile del titolo dello schema</a:t>
            </a:r>
            <a:endParaRPr lang="it-CH"/>
          </a:p>
        </p:txBody>
      </p:sp>
      <p:sp>
        <p:nvSpPr>
          <p:cNvPr id="3" name="Segnaposto testo verticale 2">
            <a:extLst>
              <a:ext uri="{FF2B5EF4-FFF2-40B4-BE49-F238E27FC236}">
                <a16:creationId xmlns:a16="http://schemas.microsoft.com/office/drawing/2014/main" id="{8F658DE4-56EF-2648-896B-672CE4C6F79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7DEA75C7-F0A7-0846-AA7D-D48E0E787216}"/>
              </a:ext>
            </a:extLst>
          </p:cNvPr>
          <p:cNvSpPr>
            <a:spLocks noGrp="1"/>
          </p:cNvSpPr>
          <p:nvPr>
            <p:ph type="dt" sz="half" idx="10"/>
          </p:nvPr>
        </p:nvSpPr>
        <p:spPr/>
        <p:txBody>
          <a:bodyPr/>
          <a:lstStyle/>
          <a:p>
            <a:fld id="{D1C42459-305E-0142-A556-13215F66D6B4}" type="datetimeFigureOut">
              <a:rPr lang="it-CH" smtClean="0"/>
              <a:t>12.06.20</a:t>
            </a:fld>
            <a:endParaRPr lang="it-CH"/>
          </a:p>
        </p:txBody>
      </p:sp>
      <p:sp>
        <p:nvSpPr>
          <p:cNvPr id="5" name="Segnaposto piè di pagina 4">
            <a:extLst>
              <a:ext uri="{FF2B5EF4-FFF2-40B4-BE49-F238E27FC236}">
                <a16:creationId xmlns:a16="http://schemas.microsoft.com/office/drawing/2014/main" id="{98BEB297-3CAC-D744-9DCA-D98DF51F78A1}"/>
              </a:ext>
            </a:extLst>
          </p:cNvPr>
          <p:cNvSpPr>
            <a:spLocks noGrp="1"/>
          </p:cNvSpPr>
          <p:nvPr>
            <p:ph type="ftr" sz="quarter" idx="11"/>
          </p:nvPr>
        </p:nvSpPr>
        <p:spPr/>
        <p:txBody>
          <a:bodyPr/>
          <a:lstStyle/>
          <a:p>
            <a:endParaRPr lang="it-CH"/>
          </a:p>
        </p:txBody>
      </p:sp>
      <p:sp>
        <p:nvSpPr>
          <p:cNvPr id="6" name="Segnaposto numero diapositiva 5">
            <a:extLst>
              <a:ext uri="{FF2B5EF4-FFF2-40B4-BE49-F238E27FC236}">
                <a16:creationId xmlns:a16="http://schemas.microsoft.com/office/drawing/2014/main" id="{69EB78AA-861B-7B44-AFE7-8ABC9CFE3964}"/>
              </a:ext>
            </a:extLst>
          </p:cNvPr>
          <p:cNvSpPr>
            <a:spLocks noGrp="1"/>
          </p:cNvSpPr>
          <p:nvPr>
            <p:ph type="sldNum" sz="quarter" idx="12"/>
          </p:nvPr>
        </p:nvSpPr>
        <p:spPr/>
        <p:txBody>
          <a:bodyPr/>
          <a:lstStyle/>
          <a:p>
            <a:fld id="{6D038F2B-B0FA-1B48-8F95-1E255A3C54D9}" type="slidenum">
              <a:rPr lang="it-CH" smtClean="0"/>
              <a:t>‹N›</a:t>
            </a:fld>
            <a:endParaRPr lang="it-CH"/>
          </a:p>
        </p:txBody>
      </p:sp>
    </p:spTree>
    <p:extLst>
      <p:ext uri="{BB962C8B-B14F-4D97-AF65-F5344CB8AC3E}">
        <p14:creationId xmlns:p14="http://schemas.microsoft.com/office/powerpoint/2010/main" val="367890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D2198A6-8438-AB4B-BF8C-017E3B9E6E74}"/>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it-CH"/>
          </a:p>
        </p:txBody>
      </p:sp>
      <p:sp>
        <p:nvSpPr>
          <p:cNvPr id="3" name="Segnaposto testo verticale 2">
            <a:extLst>
              <a:ext uri="{FF2B5EF4-FFF2-40B4-BE49-F238E27FC236}">
                <a16:creationId xmlns:a16="http://schemas.microsoft.com/office/drawing/2014/main" id="{DB10F3B1-D933-DC43-B9AA-DE7C5C9AEA88}"/>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F4D2EA40-C4B6-D647-82A6-F532310A3BD2}"/>
              </a:ext>
            </a:extLst>
          </p:cNvPr>
          <p:cNvSpPr>
            <a:spLocks noGrp="1"/>
          </p:cNvSpPr>
          <p:nvPr>
            <p:ph type="dt" sz="half" idx="10"/>
          </p:nvPr>
        </p:nvSpPr>
        <p:spPr/>
        <p:txBody>
          <a:bodyPr/>
          <a:lstStyle/>
          <a:p>
            <a:fld id="{D1C42459-305E-0142-A556-13215F66D6B4}" type="datetimeFigureOut">
              <a:rPr lang="it-CH" smtClean="0"/>
              <a:t>12.06.20</a:t>
            </a:fld>
            <a:endParaRPr lang="it-CH"/>
          </a:p>
        </p:txBody>
      </p:sp>
      <p:sp>
        <p:nvSpPr>
          <p:cNvPr id="5" name="Segnaposto piè di pagina 4">
            <a:extLst>
              <a:ext uri="{FF2B5EF4-FFF2-40B4-BE49-F238E27FC236}">
                <a16:creationId xmlns:a16="http://schemas.microsoft.com/office/drawing/2014/main" id="{1BAFF531-3F2C-B744-8BDC-240C573C4919}"/>
              </a:ext>
            </a:extLst>
          </p:cNvPr>
          <p:cNvSpPr>
            <a:spLocks noGrp="1"/>
          </p:cNvSpPr>
          <p:nvPr>
            <p:ph type="ftr" sz="quarter" idx="11"/>
          </p:nvPr>
        </p:nvSpPr>
        <p:spPr/>
        <p:txBody>
          <a:bodyPr/>
          <a:lstStyle/>
          <a:p>
            <a:endParaRPr lang="it-CH"/>
          </a:p>
        </p:txBody>
      </p:sp>
      <p:sp>
        <p:nvSpPr>
          <p:cNvPr id="6" name="Segnaposto numero diapositiva 5">
            <a:extLst>
              <a:ext uri="{FF2B5EF4-FFF2-40B4-BE49-F238E27FC236}">
                <a16:creationId xmlns:a16="http://schemas.microsoft.com/office/drawing/2014/main" id="{ECAA32CD-3092-2442-9374-7A717CCCF1E2}"/>
              </a:ext>
            </a:extLst>
          </p:cNvPr>
          <p:cNvSpPr>
            <a:spLocks noGrp="1"/>
          </p:cNvSpPr>
          <p:nvPr>
            <p:ph type="sldNum" sz="quarter" idx="12"/>
          </p:nvPr>
        </p:nvSpPr>
        <p:spPr/>
        <p:txBody>
          <a:bodyPr/>
          <a:lstStyle/>
          <a:p>
            <a:fld id="{6D038F2B-B0FA-1B48-8F95-1E255A3C54D9}" type="slidenum">
              <a:rPr lang="it-CH" smtClean="0"/>
              <a:t>‹N›</a:t>
            </a:fld>
            <a:endParaRPr lang="it-CH"/>
          </a:p>
        </p:txBody>
      </p:sp>
    </p:spTree>
    <p:extLst>
      <p:ext uri="{BB962C8B-B14F-4D97-AF65-F5344CB8AC3E}">
        <p14:creationId xmlns:p14="http://schemas.microsoft.com/office/powerpoint/2010/main" val="3630239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0AFF4A-44C7-2045-9211-EF9785D97A40}"/>
              </a:ext>
            </a:extLst>
          </p:cNvPr>
          <p:cNvSpPr>
            <a:spLocks noGrp="1"/>
          </p:cNvSpPr>
          <p:nvPr>
            <p:ph type="title"/>
          </p:nvPr>
        </p:nvSpPr>
        <p:spPr/>
        <p:txBody>
          <a:bodyPr/>
          <a:lstStyle/>
          <a:p>
            <a:r>
              <a:rPr lang="it-IT"/>
              <a:t>Fare clic per modificare lo stile del titolo dello schema</a:t>
            </a:r>
            <a:endParaRPr lang="it-CH"/>
          </a:p>
        </p:txBody>
      </p:sp>
      <p:sp>
        <p:nvSpPr>
          <p:cNvPr id="3" name="Segnaposto contenuto 2">
            <a:extLst>
              <a:ext uri="{FF2B5EF4-FFF2-40B4-BE49-F238E27FC236}">
                <a16:creationId xmlns:a16="http://schemas.microsoft.com/office/drawing/2014/main" id="{C31C2240-1979-2D49-92C2-1A2059081E0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61449E0F-5E67-6740-AB97-B46946934027}"/>
              </a:ext>
            </a:extLst>
          </p:cNvPr>
          <p:cNvSpPr>
            <a:spLocks noGrp="1"/>
          </p:cNvSpPr>
          <p:nvPr>
            <p:ph type="dt" sz="half" idx="10"/>
          </p:nvPr>
        </p:nvSpPr>
        <p:spPr/>
        <p:txBody>
          <a:bodyPr/>
          <a:lstStyle/>
          <a:p>
            <a:fld id="{D1C42459-305E-0142-A556-13215F66D6B4}" type="datetimeFigureOut">
              <a:rPr lang="it-CH" smtClean="0"/>
              <a:t>12.06.20</a:t>
            </a:fld>
            <a:endParaRPr lang="it-CH"/>
          </a:p>
        </p:txBody>
      </p:sp>
      <p:sp>
        <p:nvSpPr>
          <p:cNvPr id="5" name="Segnaposto piè di pagina 4">
            <a:extLst>
              <a:ext uri="{FF2B5EF4-FFF2-40B4-BE49-F238E27FC236}">
                <a16:creationId xmlns:a16="http://schemas.microsoft.com/office/drawing/2014/main" id="{A168E459-823D-3D47-9F20-74FD117F705C}"/>
              </a:ext>
            </a:extLst>
          </p:cNvPr>
          <p:cNvSpPr>
            <a:spLocks noGrp="1"/>
          </p:cNvSpPr>
          <p:nvPr>
            <p:ph type="ftr" sz="quarter" idx="11"/>
          </p:nvPr>
        </p:nvSpPr>
        <p:spPr/>
        <p:txBody>
          <a:bodyPr/>
          <a:lstStyle/>
          <a:p>
            <a:endParaRPr lang="it-CH"/>
          </a:p>
        </p:txBody>
      </p:sp>
      <p:sp>
        <p:nvSpPr>
          <p:cNvPr id="6" name="Segnaposto numero diapositiva 5">
            <a:extLst>
              <a:ext uri="{FF2B5EF4-FFF2-40B4-BE49-F238E27FC236}">
                <a16:creationId xmlns:a16="http://schemas.microsoft.com/office/drawing/2014/main" id="{99CFE933-AD89-EF41-8F8B-070BCE302E50}"/>
              </a:ext>
            </a:extLst>
          </p:cNvPr>
          <p:cNvSpPr>
            <a:spLocks noGrp="1"/>
          </p:cNvSpPr>
          <p:nvPr>
            <p:ph type="sldNum" sz="quarter" idx="12"/>
          </p:nvPr>
        </p:nvSpPr>
        <p:spPr/>
        <p:txBody>
          <a:bodyPr/>
          <a:lstStyle/>
          <a:p>
            <a:fld id="{6D038F2B-B0FA-1B48-8F95-1E255A3C54D9}" type="slidenum">
              <a:rPr lang="it-CH" smtClean="0"/>
              <a:t>‹N›</a:t>
            </a:fld>
            <a:endParaRPr lang="it-CH"/>
          </a:p>
        </p:txBody>
      </p:sp>
    </p:spTree>
    <p:extLst>
      <p:ext uri="{BB962C8B-B14F-4D97-AF65-F5344CB8AC3E}">
        <p14:creationId xmlns:p14="http://schemas.microsoft.com/office/powerpoint/2010/main" val="1853524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A368A2-7595-4B48-91F0-6012619426E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it-CH"/>
          </a:p>
        </p:txBody>
      </p:sp>
      <p:sp>
        <p:nvSpPr>
          <p:cNvPr id="3" name="Segnaposto testo 2">
            <a:extLst>
              <a:ext uri="{FF2B5EF4-FFF2-40B4-BE49-F238E27FC236}">
                <a16:creationId xmlns:a16="http://schemas.microsoft.com/office/drawing/2014/main" id="{A93910D1-3655-5048-9EE7-819BE2AAB1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15AD21E5-66F0-F944-B9DB-1CDB27242789}"/>
              </a:ext>
            </a:extLst>
          </p:cNvPr>
          <p:cNvSpPr>
            <a:spLocks noGrp="1"/>
          </p:cNvSpPr>
          <p:nvPr>
            <p:ph type="dt" sz="half" idx="10"/>
          </p:nvPr>
        </p:nvSpPr>
        <p:spPr/>
        <p:txBody>
          <a:bodyPr/>
          <a:lstStyle/>
          <a:p>
            <a:fld id="{D1C42459-305E-0142-A556-13215F66D6B4}" type="datetimeFigureOut">
              <a:rPr lang="it-CH" smtClean="0"/>
              <a:t>12.06.20</a:t>
            </a:fld>
            <a:endParaRPr lang="it-CH"/>
          </a:p>
        </p:txBody>
      </p:sp>
      <p:sp>
        <p:nvSpPr>
          <p:cNvPr id="5" name="Segnaposto piè di pagina 4">
            <a:extLst>
              <a:ext uri="{FF2B5EF4-FFF2-40B4-BE49-F238E27FC236}">
                <a16:creationId xmlns:a16="http://schemas.microsoft.com/office/drawing/2014/main" id="{35005C1E-C54D-114B-80B9-BE43CF503C02}"/>
              </a:ext>
            </a:extLst>
          </p:cNvPr>
          <p:cNvSpPr>
            <a:spLocks noGrp="1"/>
          </p:cNvSpPr>
          <p:nvPr>
            <p:ph type="ftr" sz="quarter" idx="11"/>
          </p:nvPr>
        </p:nvSpPr>
        <p:spPr/>
        <p:txBody>
          <a:bodyPr/>
          <a:lstStyle/>
          <a:p>
            <a:endParaRPr lang="it-CH"/>
          </a:p>
        </p:txBody>
      </p:sp>
      <p:sp>
        <p:nvSpPr>
          <p:cNvPr id="6" name="Segnaposto numero diapositiva 5">
            <a:extLst>
              <a:ext uri="{FF2B5EF4-FFF2-40B4-BE49-F238E27FC236}">
                <a16:creationId xmlns:a16="http://schemas.microsoft.com/office/drawing/2014/main" id="{2B3A5979-F45B-984F-9CF5-DA84745D7475}"/>
              </a:ext>
            </a:extLst>
          </p:cNvPr>
          <p:cNvSpPr>
            <a:spLocks noGrp="1"/>
          </p:cNvSpPr>
          <p:nvPr>
            <p:ph type="sldNum" sz="quarter" idx="12"/>
          </p:nvPr>
        </p:nvSpPr>
        <p:spPr/>
        <p:txBody>
          <a:bodyPr/>
          <a:lstStyle/>
          <a:p>
            <a:fld id="{6D038F2B-B0FA-1B48-8F95-1E255A3C54D9}" type="slidenum">
              <a:rPr lang="it-CH" smtClean="0"/>
              <a:t>‹N›</a:t>
            </a:fld>
            <a:endParaRPr lang="it-CH"/>
          </a:p>
        </p:txBody>
      </p:sp>
    </p:spTree>
    <p:extLst>
      <p:ext uri="{BB962C8B-B14F-4D97-AF65-F5344CB8AC3E}">
        <p14:creationId xmlns:p14="http://schemas.microsoft.com/office/powerpoint/2010/main" val="4029235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044EB5-604A-D344-9BFB-8269F0C8A187}"/>
              </a:ext>
            </a:extLst>
          </p:cNvPr>
          <p:cNvSpPr>
            <a:spLocks noGrp="1"/>
          </p:cNvSpPr>
          <p:nvPr>
            <p:ph type="title"/>
          </p:nvPr>
        </p:nvSpPr>
        <p:spPr/>
        <p:txBody>
          <a:bodyPr/>
          <a:lstStyle/>
          <a:p>
            <a:r>
              <a:rPr lang="it-IT"/>
              <a:t>Fare clic per modificare lo stile del titolo dello schema</a:t>
            </a:r>
            <a:endParaRPr lang="it-CH"/>
          </a:p>
        </p:txBody>
      </p:sp>
      <p:sp>
        <p:nvSpPr>
          <p:cNvPr id="3" name="Segnaposto contenuto 2">
            <a:extLst>
              <a:ext uri="{FF2B5EF4-FFF2-40B4-BE49-F238E27FC236}">
                <a16:creationId xmlns:a16="http://schemas.microsoft.com/office/drawing/2014/main" id="{74DF39B6-7CAD-A34D-97E5-271AE008693A}"/>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contenuto 3">
            <a:extLst>
              <a:ext uri="{FF2B5EF4-FFF2-40B4-BE49-F238E27FC236}">
                <a16:creationId xmlns:a16="http://schemas.microsoft.com/office/drawing/2014/main" id="{295F2878-F284-E645-98C1-D3344C334775}"/>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data 4">
            <a:extLst>
              <a:ext uri="{FF2B5EF4-FFF2-40B4-BE49-F238E27FC236}">
                <a16:creationId xmlns:a16="http://schemas.microsoft.com/office/drawing/2014/main" id="{5F93A4E8-D138-7B4C-A06E-E03B87C86E1C}"/>
              </a:ext>
            </a:extLst>
          </p:cNvPr>
          <p:cNvSpPr>
            <a:spLocks noGrp="1"/>
          </p:cNvSpPr>
          <p:nvPr>
            <p:ph type="dt" sz="half" idx="10"/>
          </p:nvPr>
        </p:nvSpPr>
        <p:spPr/>
        <p:txBody>
          <a:bodyPr/>
          <a:lstStyle/>
          <a:p>
            <a:fld id="{D1C42459-305E-0142-A556-13215F66D6B4}" type="datetimeFigureOut">
              <a:rPr lang="it-CH" smtClean="0"/>
              <a:t>12.06.20</a:t>
            </a:fld>
            <a:endParaRPr lang="it-CH"/>
          </a:p>
        </p:txBody>
      </p:sp>
      <p:sp>
        <p:nvSpPr>
          <p:cNvPr id="6" name="Segnaposto piè di pagina 5">
            <a:extLst>
              <a:ext uri="{FF2B5EF4-FFF2-40B4-BE49-F238E27FC236}">
                <a16:creationId xmlns:a16="http://schemas.microsoft.com/office/drawing/2014/main" id="{F77B4A68-B23F-2546-AA53-43AA204BC53D}"/>
              </a:ext>
            </a:extLst>
          </p:cNvPr>
          <p:cNvSpPr>
            <a:spLocks noGrp="1"/>
          </p:cNvSpPr>
          <p:nvPr>
            <p:ph type="ftr" sz="quarter" idx="11"/>
          </p:nvPr>
        </p:nvSpPr>
        <p:spPr/>
        <p:txBody>
          <a:bodyPr/>
          <a:lstStyle/>
          <a:p>
            <a:endParaRPr lang="it-CH"/>
          </a:p>
        </p:txBody>
      </p:sp>
      <p:sp>
        <p:nvSpPr>
          <p:cNvPr id="7" name="Segnaposto numero diapositiva 6">
            <a:extLst>
              <a:ext uri="{FF2B5EF4-FFF2-40B4-BE49-F238E27FC236}">
                <a16:creationId xmlns:a16="http://schemas.microsoft.com/office/drawing/2014/main" id="{3F2448C2-C5FA-564B-9990-3D2256EDC223}"/>
              </a:ext>
            </a:extLst>
          </p:cNvPr>
          <p:cNvSpPr>
            <a:spLocks noGrp="1"/>
          </p:cNvSpPr>
          <p:nvPr>
            <p:ph type="sldNum" sz="quarter" idx="12"/>
          </p:nvPr>
        </p:nvSpPr>
        <p:spPr/>
        <p:txBody>
          <a:bodyPr/>
          <a:lstStyle/>
          <a:p>
            <a:fld id="{6D038F2B-B0FA-1B48-8F95-1E255A3C54D9}" type="slidenum">
              <a:rPr lang="it-CH" smtClean="0"/>
              <a:t>‹N›</a:t>
            </a:fld>
            <a:endParaRPr lang="it-CH"/>
          </a:p>
        </p:txBody>
      </p:sp>
    </p:spTree>
    <p:extLst>
      <p:ext uri="{BB962C8B-B14F-4D97-AF65-F5344CB8AC3E}">
        <p14:creationId xmlns:p14="http://schemas.microsoft.com/office/powerpoint/2010/main" val="70921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A114ED-A377-C04A-9A55-150A00877D70}"/>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it-CH"/>
          </a:p>
        </p:txBody>
      </p:sp>
      <p:sp>
        <p:nvSpPr>
          <p:cNvPr id="3" name="Segnaposto testo 2">
            <a:extLst>
              <a:ext uri="{FF2B5EF4-FFF2-40B4-BE49-F238E27FC236}">
                <a16:creationId xmlns:a16="http://schemas.microsoft.com/office/drawing/2014/main" id="{798B2416-2926-1D47-829A-786A64B8C3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8CBE3D60-8D38-5048-AB05-F37D99A0348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testo 4">
            <a:extLst>
              <a:ext uri="{FF2B5EF4-FFF2-40B4-BE49-F238E27FC236}">
                <a16:creationId xmlns:a16="http://schemas.microsoft.com/office/drawing/2014/main" id="{4A693DD4-2E01-5C4C-A9D8-BB07EB0BFE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F05092EC-3C02-1945-B395-502824503D9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7" name="Segnaposto data 6">
            <a:extLst>
              <a:ext uri="{FF2B5EF4-FFF2-40B4-BE49-F238E27FC236}">
                <a16:creationId xmlns:a16="http://schemas.microsoft.com/office/drawing/2014/main" id="{8FC4D36C-FDED-674F-B940-F3F2CFDAB34A}"/>
              </a:ext>
            </a:extLst>
          </p:cNvPr>
          <p:cNvSpPr>
            <a:spLocks noGrp="1"/>
          </p:cNvSpPr>
          <p:nvPr>
            <p:ph type="dt" sz="half" idx="10"/>
          </p:nvPr>
        </p:nvSpPr>
        <p:spPr/>
        <p:txBody>
          <a:bodyPr/>
          <a:lstStyle/>
          <a:p>
            <a:fld id="{D1C42459-305E-0142-A556-13215F66D6B4}" type="datetimeFigureOut">
              <a:rPr lang="it-CH" smtClean="0"/>
              <a:t>12.06.20</a:t>
            </a:fld>
            <a:endParaRPr lang="it-CH"/>
          </a:p>
        </p:txBody>
      </p:sp>
      <p:sp>
        <p:nvSpPr>
          <p:cNvPr id="8" name="Segnaposto piè di pagina 7">
            <a:extLst>
              <a:ext uri="{FF2B5EF4-FFF2-40B4-BE49-F238E27FC236}">
                <a16:creationId xmlns:a16="http://schemas.microsoft.com/office/drawing/2014/main" id="{263BC7DE-536F-D248-83CB-A46BD40737F7}"/>
              </a:ext>
            </a:extLst>
          </p:cNvPr>
          <p:cNvSpPr>
            <a:spLocks noGrp="1"/>
          </p:cNvSpPr>
          <p:nvPr>
            <p:ph type="ftr" sz="quarter" idx="11"/>
          </p:nvPr>
        </p:nvSpPr>
        <p:spPr/>
        <p:txBody>
          <a:bodyPr/>
          <a:lstStyle/>
          <a:p>
            <a:endParaRPr lang="it-CH"/>
          </a:p>
        </p:txBody>
      </p:sp>
      <p:sp>
        <p:nvSpPr>
          <p:cNvPr id="9" name="Segnaposto numero diapositiva 8">
            <a:extLst>
              <a:ext uri="{FF2B5EF4-FFF2-40B4-BE49-F238E27FC236}">
                <a16:creationId xmlns:a16="http://schemas.microsoft.com/office/drawing/2014/main" id="{0EEDAD3B-890B-4B43-86A4-8D263E78129F}"/>
              </a:ext>
            </a:extLst>
          </p:cNvPr>
          <p:cNvSpPr>
            <a:spLocks noGrp="1"/>
          </p:cNvSpPr>
          <p:nvPr>
            <p:ph type="sldNum" sz="quarter" idx="12"/>
          </p:nvPr>
        </p:nvSpPr>
        <p:spPr/>
        <p:txBody>
          <a:bodyPr/>
          <a:lstStyle/>
          <a:p>
            <a:fld id="{6D038F2B-B0FA-1B48-8F95-1E255A3C54D9}" type="slidenum">
              <a:rPr lang="it-CH" smtClean="0"/>
              <a:t>‹N›</a:t>
            </a:fld>
            <a:endParaRPr lang="it-CH"/>
          </a:p>
        </p:txBody>
      </p:sp>
    </p:spTree>
    <p:extLst>
      <p:ext uri="{BB962C8B-B14F-4D97-AF65-F5344CB8AC3E}">
        <p14:creationId xmlns:p14="http://schemas.microsoft.com/office/powerpoint/2010/main" val="931842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71BF3C-F79E-EF4A-B192-0EC7D8A46C8A}"/>
              </a:ext>
            </a:extLst>
          </p:cNvPr>
          <p:cNvSpPr>
            <a:spLocks noGrp="1"/>
          </p:cNvSpPr>
          <p:nvPr>
            <p:ph type="title"/>
          </p:nvPr>
        </p:nvSpPr>
        <p:spPr/>
        <p:txBody>
          <a:bodyPr/>
          <a:lstStyle/>
          <a:p>
            <a:r>
              <a:rPr lang="it-IT"/>
              <a:t>Fare clic per modificare lo stile del titolo dello schema</a:t>
            </a:r>
            <a:endParaRPr lang="it-CH"/>
          </a:p>
        </p:txBody>
      </p:sp>
      <p:sp>
        <p:nvSpPr>
          <p:cNvPr id="3" name="Segnaposto data 2">
            <a:extLst>
              <a:ext uri="{FF2B5EF4-FFF2-40B4-BE49-F238E27FC236}">
                <a16:creationId xmlns:a16="http://schemas.microsoft.com/office/drawing/2014/main" id="{9BEF4CEE-234D-3A4A-BB34-21260327DD36}"/>
              </a:ext>
            </a:extLst>
          </p:cNvPr>
          <p:cNvSpPr>
            <a:spLocks noGrp="1"/>
          </p:cNvSpPr>
          <p:nvPr>
            <p:ph type="dt" sz="half" idx="10"/>
          </p:nvPr>
        </p:nvSpPr>
        <p:spPr/>
        <p:txBody>
          <a:bodyPr/>
          <a:lstStyle/>
          <a:p>
            <a:fld id="{D1C42459-305E-0142-A556-13215F66D6B4}" type="datetimeFigureOut">
              <a:rPr lang="it-CH" smtClean="0"/>
              <a:t>12.06.20</a:t>
            </a:fld>
            <a:endParaRPr lang="it-CH"/>
          </a:p>
        </p:txBody>
      </p:sp>
      <p:sp>
        <p:nvSpPr>
          <p:cNvPr id="4" name="Segnaposto piè di pagina 3">
            <a:extLst>
              <a:ext uri="{FF2B5EF4-FFF2-40B4-BE49-F238E27FC236}">
                <a16:creationId xmlns:a16="http://schemas.microsoft.com/office/drawing/2014/main" id="{75980BA0-8B9D-E143-8E63-8F1A7A3948F5}"/>
              </a:ext>
            </a:extLst>
          </p:cNvPr>
          <p:cNvSpPr>
            <a:spLocks noGrp="1"/>
          </p:cNvSpPr>
          <p:nvPr>
            <p:ph type="ftr" sz="quarter" idx="11"/>
          </p:nvPr>
        </p:nvSpPr>
        <p:spPr/>
        <p:txBody>
          <a:bodyPr/>
          <a:lstStyle/>
          <a:p>
            <a:endParaRPr lang="it-CH"/>
          </a:p>
        </p:txBody>
      </p:sp>
      <p:sp>
        <p:nvSpPr>
          <p:cNvPr id="5" name="Segnaposto numero diapositiva 4">
            <a:extLst>
              <a:ext uri="{FF2B5EF4-FFF2-40B4-BE49-F238E27FC236}">
                <a16:creationId xmlns:a16="http://schemas.microsoft.com/office/drawing/2014/main" id="{E9E6C887-750B-6F47-AFBB-E7C11BCE2644}"/>
              </a:ext>
            </a:extLst>
          </p:cNvPr>
          <p:cNvSpPr>
            <a:spLocks noGrp="1"/>
          </p:cNvSpPr>
          <p:nvPr>
            <p:ph type="sldNum" sz="quarter" idx="12"/>
          </p:nvPr>
        </p:nvSpPr>
        <p:spPr/>
        <p:txBody>
          <a:bodyPr/>
          <a:lstStyle/>
          <a:p>
            <a:fld id="{6D038F2B-B0FA-1B48-8F95-1E255A3C54D9}" type="slidenum">
              <a:rPr lang="it-CH" smtClean="0"/>
              <a:t>‹N›</a:t>
            </a:fld>
            <a:endParaRPr lang="it-CH"/>
          </a:p>
        </p:txBody>
      </p:sp>
    </p:spTree>
    <p:extLst>
      <p:ext uri="{BB962C8B-B14F-4D97-AF65-F5344CB8AC3E}">
        <p14:creationId xmlns:p14="http://schemas.microsoft.com/office/powerpoint/2010/main" val="305867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D936C72-4C6B-474B-9419-774D48575A78}"/>
              </a:ext>
            </a:extLst>
          </p:cNvPr>
          <p:cNvSpPr>
            <a:spLocks noGrp="1"/>
          </p:cNvSpPr>
          <p:nvPr>
            <p:ph type="dt" sz="half" idx="10"/>
          </p:nvPr>
        </p:nvSpPr>
        <p:spPr/>
        <p:txBody>
          <a:bodyPr/>
          <a:lstStyle/>
          <a:p>
            <a:fld id="{D1C42459-305E-0142-A556-13215F66D6B4}" type="datetimeFigureOut">
              <a:rPr lang="it-CH" smtClean="0"/>
              <a:t>12.06.20</a:t>
            </a:fld>
            <a:endParaRPr lang="it-CH"/>
          </a:p>
        </p:txBody>
      </p:sp>
      <p:sp>
        <p:nvSpPr>
          <p:cNvPr id="3" name="Segnaposto piè di pagina 2">
            <a:extLst>
              <a:ext uri="{FF2B5EF4-FFF2-40B4-BE49-F238E27FC236}">
                <a16:creationId xmlns:a16="http://schemas.microsoft.com/office/drawing/2014/main" id="{24C054B8-CFCF-B044-A4AF-D5A5D33BA85D}"/>
              </a:ext>
            </a:extLst>
          </p:cNvPr>
          <p:cNvSpPr>
            <a:spLocks noGrp="1"/>
          </p:cNvSpPr>
          <p:nvPr>
            <p:ph type="ftr" sz="quarter" idx="11"/>
          </p:nvPr>
        </p:nvSpPr>
        <p:spPr/>
        <p:txBody>
          <a:bodyPr/>
          <a:lstStyle/>
          <a:p>
            <a:endParaRPr lang="it-CH"/>
          </a:p>
        </p:txBody>
      </p:sp>
      <p:sp>
        <p:nvSpPr>
          <p:cNvPr id="4" name="Segnaposto numero diapositiva 3">
            <a:extLst>
              <a:ext uri="{FF2B5EF4-FFF2-40B4-BE49-F238E27FC236}">
                <a16:creationId xmlns:a16="http://schemas.microsoft.com/office/drawing/2014/main" id="{794E9F2B-D9B5-9844-A89C-820F99795B6F}"/>
              </a:ext>
            </a:extLst>
          </p:cNvPr>
          <p:cNvSpPr>
            <a:spLocks noGrp="1"/>
          </p:cNvSpPr>
          <p:nvPr>
            <p:ph type="sldNum" sz="quarter" idx="12"/>
          </p:nvPr>
        </p:nvSpPr>
        <p:spPr/>
        <p:txBody>
          <a:bodyPr/>
          <a:lstStyle/>
          <a:p>
            <a:fld id="{6D038F2B-B0FA-1B48-8F95-1E255A3C54D9}" type="slidenum">
              <a:rPr lang="it-CH" smtClean="0"/>
              <a:t>‹N›</a:t>
            </a:fld>
            <a:endParaRPr lang="it-CH"/>
          </a:p>
        </p:txBody>
      </p:sp>
    </p:spTree>
    <p:extLst>
      <p:ext uri="{BB962C8B-B14F-4D97-AF65-F5344CB8AC3E}">
        <p14:creationId xmlns:p14="http://schemas.microsoft.com/office/powerpoint/2010/main" val="2154313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ACD4F7-01B3-1943-B079-C6A8BA2EFA6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it-CH"/>
          </a:p>
        </p:txBody>
      </p:sp>
      <p:sp>
        <p:nvSpPr>
          <p:cNvPr id="3" name="Segnaposto contenuto 2">
            <a:extLst>
              <a:ext uri="{FF2B5EF4-FFF2-40B4-BE49-F238E27FC236}">
                <a16:creationId xmlns:a16="http://schemas.microsoft.com/office/drawing/2014/main" id="{B5F774C0-F137-F847-B440-3EC6D466FE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testo 3">
            <a:extLst>
              <a:ext uri="{FF2B5EF4-FFF2-40B4-BE49-F238E27FC236}">
                <a16:creationId xmlns:a16="http://schemas.microsoft.com/office/drawing/2014/main" id="{788DE17B-9274-C547-898F-B937E53472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C2348AF-AD0E-7245-8112-9EE83575C161}"/>
              </a:ext>
            </a:extLst>
          </p:cNvPr>
          <p:cNvSpPr>
            <a:spLocks noGrp="1"/>
          </p:cNvSpPr>
          <p:nvPr>
            <p:ph type="dt" sz="half" idx="10"/>
          </p:nvPr>
        </p:nvSpPr>
        <p:spPr/>
        <p:txBody>
          <a:bodyPr/>
          <a:lstStyle/>
          <a:p>
            <a:fld id="{D1C42459-305E-0142-A556-13215F66D6B4}" type="datetimeFigureOut">
              <a:rPr lang="it-CH" smtClean="0"/>
              <a:t>12.06.20</a:t>
            </a:fld>
            <a:endParaRPr lang="it-CH"/>
          </a:p>
        </p:txBody>
      </p:sp>
      <p:sp>
        <p:nvSpPr>
          <p:cNvPr id="6" name="Segnaposto piè di pagina 5">
            <a:extLst>
              <a:ext uri="{FF2B5EF4-FFF2-40B4-BE49-F238E27FC236}">
                <a16:creationId xmlns:a16="http://schemas.microsoft.com/office/drawing/2014/main" id="{7C2BD17A-FBFE-E94A-B11A-866847FE693E}"/>
              </a:ext>
            </a:extLst>
          </p:cNvPr>
          <p:cNvSpPr>
            <a:spLocks noGrp="1"/>
          </p:cNvSpPr>
          <p:nvPr>
            <p:ph type="ftr" sz="quarter" idx="11"/>
          </p:nvPr>
        </p:nvSpPr>
        <p:spPr/>
        <p:txBody>
          <a:bodyPr/>
          <a:lstStyle/>
          <a:p>
            <a:endParaRPr lang="it-CH"/>
          </a:p>
        </p:txBody>
      </p:sp>
      <p:sp>
        <p:nvSpPr>
          <p:cNvPr id="7" name="Segnaposto numero diapositiva 6">
            <a:extLst>
              <a:ext uri="{FF2B5EF4-FFF2-40B4-BE49-F238E27FC236}">
                <a16:creationId xmlns:a16="http://schemas.microsoft.com/office/drawing/2014/main" id="{5921A395-568C-0048-B1B5-ED01239BAEFF}"/>
              </a:ext>
            </a:extLst>
          </p:cNvPr>
          <p:cNvSpPr>
            <a:spLocks noGrp="1"/>
          </p:cNvSpPr>
          <p:nvPr>
            <p:ph type="sldNum" sz="quarter" idx="12"/>
          </p:nvPr>
        </p:nvSpPr>
        <p:spPr/>
        <p:txBody>
          <a:bodyPr/>
          <a:lstStyle/>
          <a:p>
            <a:fld id="{6D038F2B-B0FA-1B48-8F95-1E255A3C54D9}" type="slidenum">
              <a:rPr lang="it-CH" smtClean="0"/>
              <a:t>‹N›</a:t>
            </a:fld>
            <a:endParaRPr lang="it-CH"/>
          </a:p>
        </p:txBody>
      </p:sp>
    </p:spTree>
    <p:extLst>
      <p:ext uri="{BB962C8B-B14F-4D97-AF65-F5344CB8AC3E}">
        <p14:creationId xmlns:p14="http://schemas.microsoft.com/office/powerpoint/2010/main" val="1462333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E8554C-C820-6740-9C7F-E85D652FE56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it-CH"/>
          </a:p>
        </p:txBody>
      </p:sp>
      <p:sp>
        <p:nvSpPr>
          <p:cNvPr id="3" name="Segnaposto immagine 2">
            <a:extLst>
              <a:ext uri="{FF2B5EF4-FFF2-40B4-BE49-F238E27FC236}">
                <a16:creationId xmlns:a16="http://schemas.microsoft.com/office/drawing/2014/main" id="{713E4471-6201-344A-9F8E-D956ECE114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CH"/>
          </a:p>
        </p:txBody>
      </p:sp>
      <p:sp>
        <p:nvSpPr>
          <p:cNvPr id="4" name="Segnaposto testo 3">
            <a:extLst>
              <a:ext uri="{FF2B5EF4-FFF2-40B4-BE49-F238E27FC236}">
                <a16:creationId xmlns:a16="http://schemas.microsoft.com/office/drawing/2014/main" id="{4ABC6689-32C5-EA43-8000-3FA933B739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45E9B81-8A6D-6C48-A94F-777650A98DDE}"/>
              </a:ext>
            </a:extLst>
          </p:cNvPr>
          <p:cNvSpPr>
            <a:spLocks noGrp="1"/>
          </p:cNvSpPr>
          <p:nvPr>
            <p:ph type="dt" sz="half" idx="10"/>
          </p:nvPr>
        </p:nvSpPr>
        <p:spPr/>
        <p:txBody>
          <a:bodyPr/>
          <a:lstStyle/>
          <a:p>
            <a:fld id="{D1C42459-305E-0142-A556-13215F66D6B4}" type="datetimeFigureOut">
              <a:rPr lang="it-CH" smtClean="0"/>
              <a:t>12.06.20</a:t>
            </a:fld>
            <a:endParaRPr lang="it-CH"/>
          </a:p>
        </p:txBody>
      </p:sp>
      <p:sp>
        <p:nvSpPr>
          <p:cNvPr id="6" name="Segnaposto piè di pagina 5">
            <a:extLst>
              <a:ext uri="{FF2B5EF4-FFF2-40B4-BE49-F238E27FC236}">
                <a16:creationId xmlns:a16="http://schemas.microsoft.com/office/drawing/2014/main" id="{7AC53197-31C7-F24D-A929-9F00B422C692}"/>
              </a:ext>
            </a:extLst>
          </p:cNvPr>
          <p:cNvSpPr>
            <a:spLocks noGrp="1"/>
          </p:cNvSpPr>
          <p:nvPr>
            <p:ph type="ftr" sz="quarter" idx="11"/>
          </p:nvPr>
        </p:nvSpPr>
        <p:spPr/>
        <p:txBody>
          <a:bodyPr/>
          <a:lstStyle/>
          <a:p>
            <a:endParaRPr lang="it-CH"/>
          </a:p>
        </p:txBody>
      </p:sp>
      <p:sp>
        <p:nvSpPr>
          <p:cNvPr id="7" name="Segnaposto numero diapositiva 6">
            <a:extLst>
              <a:ext uri="{FF2B5EF4-FFF2-40B4-BE49-F238E27FC236}">
                <a16:creationId xmlns:a16="http://schemas.microsoft.com/office/drawing/2014/main" id="{62218FE0-AF93-8B4D-8BC6-DBC6591EEA46}"/>
              </a:ext>
            </a:extLst>
          </p:cNvPr>
          <p:cNvSpPr>
            <a:spLocks noGrp="1"/>
          </p:cNvSpPr>
          <p:nvPr>
            <p:ph type="sldNum" sz="quarter" idx="12"/>
          </p:nvPr>
        </p:nvSpPr>
        <p:spPr/>
        <p:txBody>
          <a:bodyPr/>
          <a:lstStyle/>
          <a:p>
            <a:fld id="{6D038F2B-B0FA-1B48-8F95-1E255A3C54D9}" type="slidenum">
              <a:rPr lang="it-CH" smtClean="0"/>
              <a:t>‹N›</a:t>
            </a:fld>
            <a:endParaRPr lang="it-CH"/>
          </a:p>
        </p:txBody>
      </p:sp>
    </p:spTree>
    <p:extLst>
      <p:ext uri="{BB962C8B-B14F-4D97-AF65-F5344CB8AC3E}">
        <p14:creationId xmlns:p14="http://schemas.microsoft.com/office/powerpoint/2010/main" val="2474024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008E1FBB-BAFE-7F43-80A4-57CB1B230C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it-CH"/>
          </a:p>
        </p:txBody>
      </p:sp>
      <p:sp>
        <p:nvSpPr>
          <p:cNvPr id="3" name="Segnaposto testo 2">
            <a:extLst>
              <a:ext uri="{FF2B5EF4-FFF2-40B4-BE49-F238E27FC236}">
                <a16:creationId xmlns:a16="http://schemas.microsoft.com/office/drawing/2014/main" id="{1B0515C5-FD05-3040-BE77-4AE4E7D59B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85F0E6B3-16C4-9A42-9C06-83E280353B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C42459-305E-0142-A556-13215F66D6B4}" type="datetimeFigureOut">
              <a:rPr lang="it-CH" smtClean="0"/>
              <a:t>12.06.20</a:t>
            </a:fld>
            <a:endParaRPr lang="it-CH"/>
          </a:p>
        </p:txBody>
      </p:sp>
      <p:sp>
        <p:nvSpPr>
          <p:cNvPr id="5" name="Segnaposto piè di pagina 4">
            <a:extLst>
              <a:ext uri="{FF2B5EF4-FFF2-40B4-BE49-F238E27FC236}">
                <a16:creationId xmlns:a16="http://schemas.microsoft.com/office/drawing/2014/main" id="{FC84C982-3A93-E24E-A799-39A48914AB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CH"/>
          </a:p>
        </p:txBody>
      </p:sp>
      <p:sp>
        <p:nvSpPr>
          <p:cNvPr id="6" name="Segnaposto numero diapositiva 5">
            <a:extLst>
              <a:ext uri="{FF2B5EF4-FFF2-40B4-BE49-F238E27FC236}">
                <a16:creationId xmlns:a16="http://schemas.microsoft.com/office/drawing/2014/main" id="{1125008C-30CF-264C-881A-4CDB847C62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038F2B-B0FA-1B48-8F95-1E255A3C54D9}" type="slidenum">
              <a:rPr lang="it-CH" smtClean="0"/>
              <a:t>‹N›</a:t>
            </a:fld>
            <a:endParaRPr lang="it-CH"/>
          </a:p>
        </p:txBody>
      </p:sp>
    </p:spTree>
    <p:extLst>
      <p:ext uri="{BB962C8B-B14F-4D97-AF65-F5344CB8AC3E}">
        <p14:creationId xmlns:p14="http://schemas.microsoft.com/office/powerpoint/2010/main" val="2107019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video.repubblica.it/dossier/coronavirus-wuhan-2020/coronavirus-cosi-l-istituto-luce-raccontava-agli-italiani-un-epidemia-arrivata-da-hong-kong-nel-1969/355040/355607"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AE6272-8A28-374A-9F51-C71FB207750C}"/>
              </a:ext>
            </a:extLst>
          </p:cNvPr>
          <p:cNvSpPr>
            <a:spLocks noGrp="1"/>
          </p:cNvSpPr>
          <p:nvPr>
            <p:ph type="ctrTitle"/>
          </p:nvPr>
        </p:nvSpPr>
        <p:spPr>
          <a:xfrm>
            <a:off x="360217" y="1101434"/>
            <a:ext cx="11430001" cy="2387600"/>
          </a:xfrm>
        </p:spPr>
        <p:txBody>
          <a:bodyPr/>
          <a:lstStyle/>
          <a:p>
            <a:r>
              <a:rPr lang="it-CH" b="1" dirty="0">
                <a:solidFill>
                  <a:srgbClr val="F95F05"/>
                </a:solidFill>
              </a:rPr>
              <a:t>LA PANDEMIA DI </a:t>
            </a:r>
            <a:r>
              <a:rPr lang="it-CH" b="1" i="1" dirty="0">
                <a:solidFill>
                  <a:srgbClr val="F95F05"/>
                </a:solidFill>
              </a:rPr>
              <a:t>GRIPPE </a:t>
            </a:r>
            <a:r>
              <a:rPr lang="it-CH" b="1" dirty="0">
                <a:solidFill>
                  <a:srgbClr val="F95F05"/>
                </a:solidFill>
              </a:rPr>
              <a:t>SPAGNOLA 1918-1919</a:t>
            </a:r>
          </a:p>
        </p:txBody>
      </p:sp>
      <p:sp>
        <p:nvSpPr>
          <p:cNvPr id="3" name="Sottotitolo 2">
            <a:extLst>
              <a:ext uri="{FF2B5EF4-FFF2-40B4-BE49-F238E27FC236}">
                <a16:creationId xmlns:a16="http://schemas.microsoft.com/office/drawing/2014/main" id="{6F4CB7BA-0E18-8E4D-B18A-BE7AEBB4FE4D}"/>
              </a:ext>
            </a:extLst>
          </p:cNvPr>
          <p:cNvSpPr>
            <a:spLocks noGrp="1"/>
          </p:cNvSpPr>
          <p:nvPr>
            <p:ph type="subTitle" idx="1"/>
          </p:nvPr>
        </p:nvSpPr>
        <p:spPr>
          <a:xfrm>
            <a:off x="1524000" y="4100804"/>
            <a:ext cx="9144000" cy="1655762"/>
          </a:xfrm>
        </p:spPr>
        <p:txBody>
          <a:bodyPr/>
          <a:lstStyle/>
          <a:p>
            <a:r>
              <a:rPr lang="it-CH" i="1" dirty="0">
                <a:solidFill>
                  <a:srgbClr val="F95F05"/>
                </a:solidFill>
              </a:rPr>
              <a:t>UNA MALATTIA STRANA E TERRIBILE</a:t>
            </a:r>
          </a:p>
          <a:p>
            <a:r>
              <a:rPr lang="it-CH" i="1" dirty="0">
                <a:solidFill>
                  <a:srgbClr val="F95F05"/>
                </a:solidFill>
              </a:rPr>
              <a:t>UNA SPECIE DI PESTE</a:t>
            </a:r>
          </a:p>
        </p:txBody>
      </p:sp>
    </p:spTree>
    <p:extLst>
      <p:ext uri="{BB962C8B-B14F-4D97-AF65-F5344CB8AC3E}">
        <p14:creationId xmlns:p14="http://schemas.microsoft.com/office/powerpoint/2010/main" val="3033184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B4DFA3-976A-AE44-952D-5091FC6E8E79}"/>
              </a:ext>
            </a:extLst>
          </p:cNvPr>
          <p:cNvSpPr>
            <a:spLocks noGrp="1"/>
          </p:cNvSpPr>
          <p:nvPr>
            <p:ph type="title"/>
          </p:nvPr>
        </p:nvSpPr>
        <p:spPr/>
        <p:txBody>
          <a:bodyPr/>
          <a:lstStyle/>
          <a:p>
            <a:r>
              <a:rPr lang="it-CH" b="1" dirty="0">
                <a:solidFill>
                  <a:srgbClr val="F95F05"/>
                </a:solidFill>
              </a:rPr>
              <a:t>LA SPAGNOLA</a:t>
            </a:r>
          </a:p>
        </p:txBody>
      </p:sp>
      <p:pic>
        <p:nvPicPr>
          <p:cNvPr id="7" name="Immagine 6">
            <a:extLst>
              <a:ext uri="{FF2B5EF4-FFF2-40B4-BE49-F238E27FC236}">
                <a16:creationId xmlns:a16="http://schemas.microsoft.com/office/drawing/2014/main" id="{BACBB879-0F11-3544-B5CE-1938E8932AF2}"/>
              </a:ext>
            </a:extLst>
          </p:cNvPr>
          <p:cNvPicPr>
            <a:picLocks noChangeAspect="1"/>
          </p:cNvPicPr>
          <p:nvPr/>
        </p:nvPicPr>
        <p:blipFill>
          <a:blip r:embed="rId2"/>
          <a:stretch>
            <a:fillRect/>
          </a:stretch>
        </p:blipFill>
        <p:spPr>
          <a:xfrm>
            <a:off x="211282" y="1690688"/>
            <a:ext cx="5067300" cy="3759200"/>
          </a:xfrm>
          <a:prstGeom prst="rect">
            <a:avLst/>
          </a:prstGeom>
        </p:spPr>
      </p:pic>
      <p:pic>
        <p:nvPicPr>
          <p:cNvPr id="11" name="Segnaposto contenuto 10">
            <a:extLst>
              <a:ext uri="{FF2B5EF4-FFF2-40B4-BE49-F238E27FC236}">
                <a16:creationId xmlns:a16="http://schemas.microsoft.com/office/drawing/2014/main" id="{A895345E-DDF2-A34B-A300-BD10C94F4A99}"/>
              </a:ext>
            </a:extLst>
          </p:cNvPr>
          <p:cNvPicPr>
            <a:picLocks noGrp="1" noChangeAspect="1"/>
          </p:cNvPicPr>
          <p:nvPr>
            <p:ph idx="1"/>
          </p:nvPr>
        </p:nvPicPr>
        <p:blipFill>
          <a:blip r:embed="rId3"/>
          <a:stretch>
            <a:fillRect/>
          </a:stretch>
        </p:blipFill>
        <p:spPr>
          <a:xfrm>
            <a:off x="5503718" y="1690688"/>
            <a:ext cx="6477000" cy="4254500"/>
          </a:xfrm>
        </p:spPr>
      </p:pic>
    </p:spTree>
    <p:extLst>
      <p:ext uri="{BB962C8B-B14F-4D97-AF65-F5344CB8AC3E}">
        <p14:creationId xmlns:p14="http://schemas.microsoft.com/office/powerpoint/2010/main" val="4164779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BBB982-1D69-9B4C-B1DB-44D48913BC0F}"/>
              </a:ext>
            </a:extLst>
          </p:cNvPr>
          <p:cNvSpPr>
            <a:spLocks noGrp="1"/>
          </p:cNvSpPr>
          <p:nvPr>
            <p:ph type="title"/>
          </p:nvPr>
        </p:nvSpPr>
        <p:spPr/>
        <p:txBody>
          <a:bodyPr/>
          <a:lstStyle/>
          <a:p>
            <a:r>
              <a:rPr lang="it-CH" b="1" dirty="0">
                <a:solidFill>
                  <a:srgbClr val="F95F05"/>
                </a:solidFill>
              </a:rPr>
              <a:t>LA SPAGNOLA - LETALITÀ</a:t>
            </a:r>
          </a:p>
        </p:txBody>
      </p:sp>
      <p:sp>
        <p:nvSpPr>
          <p:cNvPr id="3" name="Segnaposto contenuto 2">
            <a:extLst>
              <a:ext uri="{FF2B5EF4-FFF2-40B4-BE49-F238E27FC236}">
                <a16:creationId xmlns:a16="http://schemas.microsoft.com/office/drawing/2014/main" id="{A9CA013E-A2EE-5141-A390-D1C99336C2A5}"/>
              </a:ext>
            </a:extLst>
          </p:cNvPr>
          <p:cNvSpPr>
            <a:spLocks noGrp="1"/>
          </p:cNvSpPr>
          <p:nvPr>
            <p:ph idx="1"/>
          </p:nvPr>
        </p:nvSpPr>
        <p:spPr/>
        <p:txBody>
          <a:bodyPr anchor="ctr"/>
          <a:lstStyle/>
          <a:p>
            <a:r>
              <a:rPr lang="it-CH" dirty="0"/>
              <a:t>Alto tasso di contagiosità circa la metà della popolazione fu colpita.</a:t>
            </a:r>
          </a:p>
          <a:p>
            <a:r>
              <a:rPr lang="it-CH" dirty="0"/>
              <a:t>Tasso di letalità in Svizzera, basato sulle parziali cifre ufficiali, tra il 3 e il 5%.</a:t>
            </a:r>
          </a:p>
          <a:p>
            <a:r>
              <a:rPr lang="it-CH" dirty="0"/>
              <a:t>Per un confronto: la letalità del colera raggiungeva il 50%; il vaiolo circa il 20-25%; la peste polmonare quasi il 100%.</a:t>
            </a:r>
          </a:p>
        </p:txBody>
      </p:sp>
    </p:spTree>
    <p:extLst>
      <p:ext uri="{BB962C8B-B14F-4D97-AF65-F5344CB8AC3E}">
        <p14:creationId xmlns:p14="http://schemas.microsoft.com/office/powerpoint/2010/main" val="2869118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FC79B0-FA7C-F048-8F8A-820ED0DCED52}"/>
              </a:ext>
            </a:extLst>
          </p:cNvPr>
          <p:cNvSpPr>
            <a:spLocks noGrp="1"/>
          </p:cNvSpPr>
          <p:nvPr>
            <p:ph type="title"/>
          </p:nvPr>
        </p:nvSpPr>
        <p:spPr/>
        <p:txBody>
          <a:bodyPr/>
          <a:lstStyle/>
          <a:p>
            <a:r>
              <a:rPr lang="it-CH" b="1" dirty="0">
                <a:solidFill>
                  <a:srgbClr val="F95F05"/>
                </a:solidFill>
              </a:rPr>
              <a:t>LA SPAGNOLA - LETALITÀ</a:t>
            </a:r>
          </a:p>
        </p:txBody>
      </p:sp>
      <p:sp>
        <p:nvSpPr>
          <p:cNvPr id="3" name="Segnaposto contenuto 2">
            <a:extLst>
              <a:ext uri="{FF2B5EF4-FFF2-40B4-BE49-F238E27FC236}">
                <a16:creationId xmlns:a16="http://schemas.microsoft.com/office/drawing/2014/main" id="{7DD0C20F-33CE-A145-8A76-ADF33371CB64}"/>
              </a:ext>
            </a:extLst>
          </p:cNvPr>
          <p:cNvSpPr>
            <a:spLocks noGrp="1"/>
          </p:cNvSpPr>
          <p:nvPr>
            <p:ph idx="1"/>
          </p:nvPr>
        </p:nvSpPr>
        <p:spPr/>
        <p:txBody>
          <a:bodyPr anchor="ctr"/>
          <a:lstStyle/>
          <a:p>
            <a:r>
              <a:rPr lang="it-CH" dirty="0"/>
              <a:t>La letalità dell’attuale nuovo Coronavirus si aggira intorno al 3,5%      (9 marzo 2020: 111’362 casi e 3’892 decessi).</a:t>
            </a:r>
          </a:p>
          <a:p>
            <a:r>
              <a:rPr lang="it-CH" dirty="0"/>
              <a:t>La Mers quasi il 35% e la Sars quasi il 10%, l’Ebola ca. il 50%.</a:t>
            </a:r>
          </a:p>
          <a:p>
            <a:r>
              <a:rPr lang="it-CH" dirty="0"/>
              <a:t>Influenza stagionale, 2018-2019 in Italia 8’104’000 casi (mediamente ne è colpito il 9% della popolazione).</a:t>
            </a:r>
          </a:p>
          <a:p>
            <a:r>
              <a:rPr lang="it-CH" dirty="0"/>
              <a:t>In Europa si stimano 50 milioni di casi sintomatici di influenza.</a:t>
            </a:r>
          </a:p>
          <a:p>
            <a:r>
              <a:rPr lang="it-CH" dirty="0"/>
              <a:t>La letalità è inferiore all’uno per mille.</a:t>
            </a:r>
          </a:p>
          <a:p>
            <a:pPr marL="0" indent="0">
              <a:buNone/>
            </a:pPr>
            <a:endParaRPr lang="it-CH" dirty="0"/>
          </a:p>
        </p:txBody>
      </p:sp>
    </p:spTree>
    <p:extLst>
      <p:ext uri="{BB962C8B-B14F-4D97-AF65-F5344CB8AC3E}">
        <p14:creationId xmlns:p14="http://schemas.microsoft.com/office/powerpoint/2010/main" val="2391207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C69ED9-0818-C246-A1BA-CE87E3EF0898}"/>
              </a:ext>
            </a:extLst>
          </p:cNvPr>
          <p:cNvSpPr>
            <a:spLocks noGrp="1"/>
          </p:cNvSpPr>
          <p:nvPr>
            <p:ph type="title"/>
          </p:nvPr>
        </p:nvSpPr>
        <p:spPr/>
        <p:txBody>
          <a:bodyPr/>
          <a:lstStyle/>
          <a:p>
            <a:r>
              <a:rPr lang="it-CH" b="1" dirty="0">
                <a:solidFill>
                  <a:srgbClr val="F95F05"/>
                </a:solidFill>
              </a:rPr>
              <a:t>PANDEMIE NELLA STORIA	</a:t>
            </a:r>
          </a:p>
        </p:txBody>
      </p:sp>
      <p:sp>
        <p:nvSpPr>
          <p:cNvPr id="3" name="Segnaposto contenuto 2">
            <a:extLst>
              <a:ext uri="{FF2B5EF4-FFF2-40B4-BE49-F238E27FC236}">
                <a16:creationId xmlns:a16="http://schemas.microsoft.com/office/drawing/2014/main" id="{88696915-297B-334D-8773-113880BF371E}"/>
              </a:ext>
            </a:extLst>
          </p:cNvPr>
          <p:cNvSpPr>
            <a:spLocks noGrp="1"/>
          </p:cNvSpPr>
          <p:nvPr>
            <p:ph idx="1"/>
          </p:nvPr>
        </p:nvSpPr>
        <p:spPr>
          <a:xfrm>
            <a:off x="838200" y="1825625"/>
            <a:ext cx="10515600" cy="4667250"/>
          </a:xfrm>
        </p:spPr>
        <p:txBody>
          <a:bodyPr anchor="t"/>
          <a:lstStyle/>
          <a:p>
            <a:r>
              <a:rPr lang="it-CH" b="1" dirty="0"/>
              <a:t>Peste</a:t>
            </a:r>
            <a:r>
              <a:rPr lang="it-CH" dirty="0"/>
              <a:t> (bubbonica e polmonare); famosa la Peste nera del Trecento.</a:t>
            </a:r>
          </a:p>
          <a:p>
            <a:r>
              <a:rPr lang="it-CH" b="1" dirty="0"/>
              <a:t>Colera</a:t>
            </a:r>
            <a:r>
              <a:rPr lang="it-CH" dirty="0"/>
              <a:t> nel XIX secolo</a:t>
            </a:r>
          </a:p>
          <a:p>
            <a:r>
              <a:rPr lang="it-CH" b="1" dirty="0"/>
              <a:t>Vaiolo</a:t>
            </a:r>
            <a:r>
              <a:rPr lang="it-CH" dirty="0"/>
              <a:t> (la prima vaccinazione, Jenner 1798).</a:t>
            </a:r>
          </a:p>
          <a:p>
            <a:r>
              <a:rPr lang="it-CH" b="1" dirty="0"/>
              <a:t>Tifo</a:t>
            </a:r>
          </a:p>
          <a:p>
            <a:r>
              <a:rPr lang="it-CH" b="1" dirty="0"/>
              <a:t>Tubercolosi</a:t>
            </a:r>
          </a:p>
        </p:txBody>
      </p:sp>
      <p:pic>
        <p:nvPicPr>
          <p:cNvPr id="4" name="Picture 3" descr="Thom_Jenner-smallpoxlg">
            <a:extLst>
              <a:ext uri="{FF2B5EF4-FFF2-40B4-BE49-F238E27FC236}">
                <a16:creationId xmlns:a16="http://schemas.microsoft.com/office/drawing/2014/main" id="{E8FDA532-28F5-5343-93B0-E6DE78C82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0748" y="3428999"/>
            <a:ext cx="4413507" cy="342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133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1FE772-549B-7F41-9C0B-6723218F1628}"/>
              </a:ext>
            </a:extLst>
          </p:cNvPr>
          <p:cNvSpPr>
            <a:spLocks noGrp="1"/>
          </p:cNvSpPr>
          <p:nvPr>
            <p:ph type="title"/>
          </p:nvPr>
        </p:nvSpPr>
        <p:spPr/>
        <p:txBody>
          <a:bodyPr/>
          <a:lstStyle/>
          <a:p>
            <a:r>
              <a:rPr lang="it-CH" b="1" dirty="0">
                <a:solidFill>
                  <a:srgbClr val="F95F05"/>
                </a:solidFill>
              </a:rPr>
              <a:t>PANDEMIE NEL XX SECOLO</a:t>
            </a:r>
          </a:p>
        </p:txBody>
      </p:sp>
      <p:sp>
        <p:nvSpPr>
          <p:cNvPr id="3" name="Segnaposto contenuto 2">
            <a:extLst>
              <a:ext uri="{FF2B5EF4-FFF2-40B4-BE49-F238E27FC236}">
                <a16:creationId xmlns:a16="http://schemas.microsoft.com/office/drawing/2014/main" id="{7DE9FEAD-3415-4449-A86D-507C58FFDBEE}"/>
              </a:ext>
            </a:extLst>
          </p:cNvPr>
          <p:cNvSpPr>
            <a:spLocks noGrp="1"/>
          </p:cNvSpPr>
          <p:nvPr>
            <p:ph idx="1"/>
          </p:nvPr>
        </p:nvSpPr>
        <p:spPr/>
        <p:txBody>
          <a:bodyPr anchor="ctr">
            <a:normAutofit/>
          </a:bodyPr>
          <a:lstStyle/>
          <a:p>
            <a:pPr lvl="0"/>
            <a:r>
              <a:rPr lang="it-IT" b="1" dirty="0"/>
              <a:t>L’influenza spagnola</a:t>
            </a:r>
            <a:r>
              <a:rPr lang="it-IT" dirty="0"/>
              <a:t>, 1918-1919</a:t>
            </a:r>
          </a:p>
          <a:p>
            <a:r>
              <a:rPr lang="it-IT" b="1" dirty="0"/>
              <a:t>L’ influenza asiatica</a:t>
            </a:r>
            <a:r>
              <a:rPr lang="it-IT" dirty="0"/>
              <a:t>, 1957-1958. Rilevata per la prima volta in Cina nel febbraio del 1957, raggiunse gli Stati Uniti nel giugno dello stesso anno, causò circa 70.000 morti. Il ceppo era lo H2N2.</a:t>
            </a:r>
            <a:endParaRPr lang="it-CH" dirty="0"/>
          </a:p>
          <a:p>
            <a:pPr lvl="0"/>
            <a:r>
              <a:rPr lang="it-IT" b="1" dirty="0"/>
              <a:t>L’influenza di Hong Kong</a:t>
            </a:r>
            <a:r>
              <a:rPr lang="it-IT" dirty="0"/>
              <a:t>, 1968-1969. Il ceppo H3N2, emerso a Hong Kong nel 1968, raggiunse nello stesso anno gli Stati Uniti e fece 34.000 vittime. Un virus H3N2 è ancora oggi in circolazione.</a:t>
            </a:r>
            <a:endParaRPr lang="it-CH" dirty="0"/>
          </a:p>
          <a:p>
            <a:endParaRPr lang="it-CH" dirty="0"/>
          </a:p>
        </p:txBody>
      </p:sp>
    </p:spTree>
    <p:extLst>
      <p:ext uri="{BB962C8B-B14F-4D97-AF65-F5344CB8AC3E}">
        <p14:creationId xmlns:p14="http://schemas.microsoft.com/office/powerpoint/2010/main" val="1322415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FEF4753-D435-0044-AC39-8ADDB6F39587}"/>
              </a:ext>
            </a:extLst>
          </p:cNvPr>
          <p:cNvSpPr>
            <a:spLocks noGrp="1"/>
          </p:cNvSpPr>
          <p:nvPr>
            <p:ph idx="1"/>
          </p:nvPr>
        </p:nvSpPr>
        <p:spPr>
          <a:xfrm>
            <a:off x="838200" y="1163787"/>
            <a:ext cx="10515600" cy="4752109"/>
          </a:xfrm>
        </p:spPr>
        <p:txBody>
          <a:bodyPr anchor="ctr">
            <a:normAutofit/>
          </a:bodyPr>
          <a:lstStyle/>
          <a:p>
            <a:pPr marL="0" indent="0">
              <a:buNone/>
            </a:pPr>
            <a:r>
              <a:rPr lang="it-CH" dirty="0">
                <a:hlinkClick r:id="rId2"/>
              </a:rPr>
              <a:t>https://video.repubblica.it/dossier/coronavirus-wuhan-2020/coronavirus-cosi-l-istituto-luce-raccontava-agli-italiani-un-epidemia-arrivata-da-hong-kong-nel-1969/355040/355607</a:t>
            </a:r>
            <a:endParaRPr lang="it-CH" dirty="0"/>
          </a:p>
          <a:p>
            <a:pPr marL="0" indent="0" fontAlgn="base">
              <a:buNone/>
            </a:pPr>
            <a:endParaRPr lang="it-CH" b="1" dirty="0"/>
          </a:p>
          <a:p>
            <a:pPr marL="0" indent="0" fontAlgn="base">
              <a:buNone/>
            </a:pPr>
            <a:r>
              <a:rPr lang="it-CH" sz="1700" b="1" dirty="0"/>
              <a:t>Coronavirus, così l'Istituto Luce raccontava agli Italiani un'epidemia arrivata da Hong Kong nel 1969</a:t>
            </a:r>
          </a:p>
          <a:p>
            <a:pPr marL="0" indent="0" fontAlgn="base">
              <a:buNone/>
            </a:pPr>
            <a:r>
              <a:rPr lang="it-CH" sz="1700" dirty="0"/>
              <a:t>"Una vera epidemia. Le strade, le fabbriche, gli uffici, i mercati sono mezzi vuoti": sembra un resoconto di quanto sta accadendo oggi in Italia per l'emergenza coronavirus, ma queste parole vengono da un servizio televisivo di oltre 50 anni fa. Nel 1969, infatti, una nuova influenza partita da Hong Kong colpì l'Europa e Italia. "Ha impiegato 18 mesi per arrivare in Italia ma ci ha colti del tutto impreparati", sono le parole di un video dell'Istituto Luce diffuso in quei mesi. Una differenza però c'è: i numeri elencati nel vecchio servizio sono molto più gravi di quelli odierni: "13 milioni di italiani a letto, 1 italiano su 4, e 5mila sono passati a miglior vita". </a:t>
            </a:r>
          </a:p>
          <a:p>
            <a:pPr marL="0" indent="0" fontAlgn="base">
              <a:buNone/>
            </a:pPr>
            <a:r>
              <a:rPr lang="it-CH" sz="1700" dirty="0"/>
              <a:t>Il video è diventato virale nelle chat in questi giorni, proprio per le analogie con la situazione attuale.</a:t>
            </a:r>
          </a:p>
          <a:p>
            <a:pPr marL="0" indent="0" fontAlgn="base">
              <a:buNone/>
            </a:pPr>
            <a:r>
              <a:rPr lang="it-CH" sz="1700" dirty="0"/>
              <a:t>(video Istituto Luce)</a:t>
            </a:r>
          </a:p>
          <a:p>
            <a:endParaRPr lang="it-CH" dirty="0"/>
          </a:p>
        </p:txBody>
      </p:sp>
    </p:spTree>
    <p:extLst>
      <p:ext uri="{BB962C8B-B14F-4D97-AF65-F5344CB8AC3E}">
        <p14:creationId xmlns:p14="http://schemas.microsoft.com/office/powerpoint/2010/main" val="4014738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75F377-EF85-3943-9824-5FD7D1F6E909}"/>
              </a:ext>
            </a:extLst>
          </p:cNvPr>
          <p:cNvSpPr>
            <a:spLocks noGrp="1"/>
          </p:cNvSpPr>
          <p:nvPr>
            <p:ph type="title"/>
          </p:nvPr>
        </p:nvSpPr>
        <p:spPr/>
        <p:txBody>
          <a:bodyPr/>
          <a:lstStyle/>
          <a:p>
            <a:r>
              <a:rPr lang="it-CH" b="1" dirty="0">
                <a:solidFill>
                  <a:srgbClr val="F95F05"/>
                </a:solidFill>
              </a:rPr>
              <a:t>PANDEMIE NEL XX SECOLO</a:t>
            </a:r>
          </a:p>
        </p:txBody>
      </p:sp>
      <p:sp>
        <p:nvSpPr>
          <p:cNvPr id="3" name="Segnaposto contenuto 2">
            <a:extLst>
              <a:ext uri="{FF2B5EF4-FFF2-40B4-BE49-F238E27FC236}">
                <a16:creationId xmlns:a16="http://schemas.microsoft.com/office/drawing/2014/main" id="{EA51C0B0-7B76-4F4D-822C-A86AC63D1BA1}"/>
              </a:ext>
            </a:extLst>
          </p:cNvPr>
          <p:cNvSpPr>
            <a:spLocks noGrp="1"/>
          </p:cNvSpPr>
          <p:nvPr>
            <p:ph idx="1"/>
          </p:nvPr>
        </p:nvSpPr>
        <p:spPr/>
        <p:txBody>
          <a:bodyPr>
            <a:normAutofit/>
          </a:bodyPr>
          <a:lstStyle/>
          <a:p>
            <a:pPr lvl="0"/>
            <a:r>
              <a:rPr lang="it-IT" b="1" dirty="0"/>
              <a:t>L’epidemia di HIV/AIDS</a:t>
            </a:r>
            <a:r>
              <a:rPr lang="it-IT" dirty="0"/>
              <a:t>, dal 1981. Si propagò in maniera esponenziale in tutti i paesi del mondo, uccidendo circa tre milioni di persone. La SARS, 2003. Non è una vera e propria pandemia anche se il virus, proveniente dalla Cina, si diffuse a Hong Kong e di lì fino a Taipei, Singapore, Toronto e molte altre nazioni.</a:t>
            </a:r>
            <a:endParaRPr lang="it-CH" dirty="0"/>
          </a:p>
          <a:p>
            <a:pPr lvl="0"/>
            <a:r>
              <a:rPr lang="it-IT" b="1" dirty="0"/>
              <a:t>L’influenza A H1N1</a:t>
            </a:r>
            <a:r>
              <a:rPr lang="it-IT" dirty="0"/>
              <a:t>, 200-agosto 2010. Denominata originariamente Influenza Suina perché trasmessa da questo animale all'uomo. Il suo focolaio iniziale ha avuto origine in Messico, estendendosi poi in soli 2 mesi a quasi 80 paesi. </a:t>
            </a:r>
            <a:endParaRPr lang="it-CH" dirty="0"/>
          </a:p>
        </p:txBody>
      </p:sp>
    </p:spTree>
    <p:extLst>
      <p:ext uri="{BB962C8B-B14F-4D97-AF65-F5344CB8AC3E}">
        <p14:creationId xmlns:p14="http://schemas.microsoft.com/office/powerpoint/2010/main" val="177674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218F86-99D7-944C-978D-A1040F672EF1}"/>
              </a:ext>
            </a:extLst>
          </p:cNvPr>
          <p:cNvSpPr>
            <a:spLocks noGrp="1"/>
          </p:cNvSpPr>
          <p:nvPr>
            <p:ph type="title"/>
          </p:nvPr>
        </p:nvSpPr>
        <p:spPr>
          <a:xfrm>
            <a:off x="838200" y="235527"/>
            <a:ext cx="10515600" cy="1455161"/>
          </a:xfrm>
        </p:spPr>
        <p:txBody>
          <a:bodyPr anchor="ctr">
            <a:normAutofit/>
          </a:bodyPr>
          <a:lstStyle/>
          <a:p>
            <a:r>
              <a:rPr lang="it-CH" b="1" dirty="0">
                <a:solidFill>
                  <a:srgbClr val="F95F05"/>
                </a:solidFill>
              </a:rPr>
              <a:t>LE PAURE ANCESTRALI</a:t>
            </a:r>
            <a:br>
              <a:rPr lang="it-CH" b="1" dirty="0">
                <a:solidFill>
                  <a:srgbClr val="F95F05"/>
                </a:solidFill>
              </a:rPr>
            </a:br>
            <a:r>
              <a:rPr lang="it-CH" sz="3600" b="1" dirty="0">
                <a:solidFill>
                  <a:srgbClr val="F95F05"/>
                </a:solidFill>
              </a:rPr>
              <a:t>«A fame, peste, bello libera nos, Domine!»</a:t>
            </a:r>
            <a:endParaRPr lang="it-CH" b="1" dirty="0">
              <a:solidFill>
                <a:srgbClr val="F95F05"/>
              </a:solidFill>
            </a:endParaRPr>
          </a:p>
        </p:txBody>
      </p:sp>
      <p:sp>
        <p:nvSpPr>
          <p:cNvPr id="3" name="Segnaposto contenuto 2">
            <a:extLst>
              <a:ext uri="{FF2B5EF4-FFF2-40B4-BE49-F238E27FC236}">
                <a16:creationId xmlns:a16="http://schemas.microsoft.com/office/drawing/2014/main" id="{D04B7F65-DA0E-AB42-9D5B-AAF1DA510916}"/>
              </a:ext>
            </a:extLst>
          </p:cNvPr>
          <p:cNvSpPr>
            <a:spLocks noGrp="1"/>
          </p:cNvSpPr>
          <p:nvPr>
            <p:ph idx="1"/>
          </p:nvPr>
        </p:nvSpPr>
        <p:spPr/>
        <p:txBody>
          <a:bodyPr/>
          <a:lstStyle/>
          <a:p>
            <a:r>
              <a:rPr lang="it-CH" dirty="0"/>
              <a:t>I grandi progressi delle scienze mediche, farmaceutiche e microbiologiche nella seconda metà del XIX secolo.</a:t>
            </a:r>
          </a:p>
          <a:p>
            <a:r>
              <a:rPr lang="it-CH" dirty="0"/>
              <a:t>Progresso scientifico e sicurezza/illusione di aver debellato la fame e le malattie (gli spettri dell’uomo del passato).</a:t>
            </a:r>
          </a:p>
          <a:p>
            <a:r>
              <a:rPr lang="it-CH" dirty="0"/>
              <a:t>La formazione dei sistemi sanitari moderni.</a:t>
            </a:r>
          </a:p>
          <a:p>
            <a:r>
              <a:rPr lang="it-CH" dirty="0"/>
              <a:t>Brusca fine delle illusioni: lo choc della Grande guerra e la terribile «Spagnola».</a:t>
            </a:r>
          </a:p>
          <a:p>
            <a:r>
              <a:rPr lang="it-CH" dirty="0"/>
              <a:t>Ritorno di antiche paure?</a:t>
            </a:r>
          </a:p>
        </p:txBody>
      </p:sp>
    </p:spTree>
    <p:extLst>
      <p:ext uri="{BB962C8B-B14F-4D97-AF65-F5344CB8AC3E}">
        <p14:creationId xmlns:p14="http://schemas.microsoft.com/office/powerpoint/2010/main" val="1105239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C2D973-C4B8-0E49-A506-1C4EBCA9E9DD}"/>
              </a:ext>
            </a:extLst>
          </p:cNvPr>
          <p:cNvSpPr>
            <a:spLocks noGrp="1"/>
          </p:cNvSpPr>
          <p:nvPr>
            <p:ph type="title"/>
          </p:nvPr>
        </p:nvSpPr>
        <p:spPr/>
        <p:txBody>
          <a:bodyPr/>
          <a:lstStyle/>
          <a:p>
            <a:r>
              <a:rPr lang="it-CH" b="1" dirty="0">
                <a:solidFill>
                  <a:srgbClr val="F95F05"/>
                </a:solidFill>
              </a:rPr>
              <a:t>LE PAURE ANCESTRALI</a:t>
            </a:r>
          </a:p>
        </p:txBody>
      </p:sp>
      <p:sp>
        <p:nvSpPr>
          <p:cNvPr id="3" name="Segnaposto contenuto 2">
            <a:extLst>
              <a:ext uri="{FF2B5EF4-FFF2-40B4-BE49-F238E27FC236}">
                <a16:creationId xmlns:a16="http://schemas.microsoft.com/office/drawing/2014/main" id="{1BB570AE-04BD-6544-B5BE-ACAF1016CC90}"/>
              </a:ext>
            </a:extLst>
          </p:cNvPr>
          <p:cNvSpPr>
            <a:spLocks noGrp="1"/>
          </p:cNvSpPr>
          <p:nvPr>
            <p:ph idx="1"/>
          </p:nvPr>
        </p:nvSpPr>
        <p:spPr/>
        <p:txBody>
          <a:bodyPr anchor="ctr"/>
          <a:lstStyle/>
          <a:p>
            <a:pPr marL="0" indent="0">
              <a:buNone/>
            </a:pPr>
            <a:r>
              <a:rPr lang="it-IT" dirty="0"/>
              <a:t>La fine delle illusioni e della fiducia nel progresso scientifico?</a:t>
            </a:r>
          </a:p>
          <a:p>
            <a:pPr marL="0" indent="0" algn="ctr">
              <a:buNone/>
            </a:pPr>
            <a:r>
              <a:rPr lang="it-IT" i="1" dirty="0"/>
              <a:t>«Il cammino trionfale della rivoluzione biomedica</a:t>
            </a:r>
            <a:r>
              <a:rPr lang="it-IT" dirty="0"/>
              <a:t>, le grandi scoperte che avevano alimentato l’illusione di un progresso umano capace di debellare secolari spettri parevano ridimensionarsi improvvisamente davanti agli inesorabili effetti della “spagnola”. Anzi qualcuno rievocava </a:t>
            </a:r>
            <a:r>
              <a:rPr lang="it-IT" i="1" dirty="0"/>
              <a:t>la funesta circolarità delle tre piaghe: fame-malattie-guerre».</a:t>
            </a:r>
            <a:endParaRPr lang="it-CH" dirty="0"/>
          </a:p>
        </p:txBody>
      </p:sp>
    </p:spTree>
    <p:extLst>
      <p:ext uri="{BB962C8B-B14F-4D97-AF65-F5344CB8AC3E}">
        <p14:creationId xmlns:p14="http://schemas.microsoft.com/office/powerpoint/2010/main" val="1131459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D278F7-0262-BF46-8129-8993AA5AF129}"/>
              </a:ext>
            </a:extLst>
          </p:cNvPr>
          <p:cNvSpPr>
            <a:spLocks noGrp="1"/>
          </p:cNvSpPr>
          <p:nvPr>
            <p:ph type="title"/>
          </p:nvPr>
        </p:nvSpPr>
        <p:spPr/>
        <p:txBody>
          <a:bodyPr/>
          <a:lstStyle/>
          <a:p>
            <a:r>
              <a:rPr lang="it-CH" b="1" dirty="0">
                <a:solidFill>
                  <a:srgbClr val="F95F05"/>
                </a:solidFill>
              </a:rPr>
              <a:t>LE PAURE ANCESTRALI</a:t>
            </a:r>
            <a:endParaRPr lang="it-CH" dirty="0"/>
          </a:p>
        </p:txBody>
      </p:sp>
      <p:sp>
        <p:nvSpPr>
          <p:cNvPr id="3" name="Segnaposto contenuto 2">
            <a:extLst>
              <a:ext uri="{FF2B5EF4-FFF2-40B4-BE49-F238E27FC236}">
                <a16:creationId xmlns:a16="http://schemas.microsoft.com/office/drawing/2014/main" id="{9631991B-47F0-FB4E-986F-E01325FFE5EA}"/>
              </a:ext>
            </a:extLst>
          </p:cNvPr>
          <p:cNvSpPr>
            <a:spLocks noGrp="1"/>
          </p:cNvSpPr>
          <p:nvPr>
            <p:ph idx="1"/>
          </p:nvPr>
        </p:nvSpPr>
        <p:spPr/>
        <p:txBody>
          <a:bodyPr anchor="ctr"/>
          <a:lstStyle/>
          <a:p>
            <a:pPr marL="0" indent="0">
              <a:buNone/>
            </a:pPr>
            <a:r>
              <a:rPr lang="it-CH" altLang="it-CH" i="1" dirty="0"/>
              <a:t>Il medico ha sostituito il confessore. </a:t>
            </a:r>
            <a:r>
              <a:rPr lang="it-CH" altLang="ja-JP" i="1" dirty="0">
                <a:ea typeface="ヒラギノ角ゴ ProN W3" panose="020B0300000000000000" pitchFamily="34" charset="-128"/>
              </a:rPr>
              <a:t>È</a:t>
            </a:r>
            <a:r>
              <a:rPr lang="en-US" altLang="it-CH" i="1" dirty="0"/>
              <a:t> </a:t>
            </a:r>
            <a:r>
              <a:rPr lang="it-CH" altLang="it-CH" i="1" dirty="0"/>
              <a:t>lui che ci accompagna oggi, dalla culla alla fossa. </a:t>
            </a:r>
            <a:r>
              <a:rPr lang="it-CH" altLang="ja-JP" i="1" dirty="0">
                <a:ea typeface="ヒラギノ角ゴ ProN W3" panose="020B0300000000000000" pitchFamily="34" charset="-128"/>
              </a:rPr>
              <a:t>È</a:t>
            </a:r>
            <a:r>
              <a:rPr lang="en-US" altLang="it-CH" i="1" dirty="0"/>
              <a:t> </a:t>
            </a:r>
            <a:r>
              <a:rPr lang="it-CH" altLang="it-CH" i="1" dirty="0"/>
              <a:t>il sacerdote della scienza che oggi comanda […</a:t>
            </a:r>
            <a:r>
              <a:rPr lang="it-CH" altLang="it-CH" i="1" dirty="0">
                <a:latin typeface="Lucida Grande" panose="020B0600040502020204" pitchFamily="34" charset="0"/>
              </a:rPr>
              <a:t>]</a:t>
            </a:r>
            <a:r>
              <a:rPr lang="it-CH" altLang="it-CH" i="1" dirty="0"/>
              <a:t>. Egli vi dichiara nato; egli vi dichiara abile o no; egli vi dichiara morto. Senza un suo rigo non avete diritto di esistere, né di battervi per il vostro paese, né di farvi seppellire.</a:t>
            </a:r>
            <a:br>
              <a:rPr lang="it-CH" altLang="it-CH" i="1" dirty="0"/>
            </a:br>
            <a:r>
              <a:rPr lang="it-CH" altLang="it-CH" i="1" dirty="0"/>
              <a:t>Se vi sentite sano, ed egli afferma che avete un malanno, siete come egli ha detto. Se vi dice guarito, mentre vi sentite morire, il torto è tutto vostro.</a:t>
            </a:r>
          </a:p>
          <a:p>
            <a:pPr marL="0" indent="0">
              <a:buNone/>
            </a:pPr>
            <a:r>
              <a:rPr lang="it-CH" altLang="it-CH" sz="1600" dirty="0"/>
              <a:t>Bollettino dei medici della Svizzera italiana, 1936</a:t>
            </a:r>
            <a:endParaRPr lang="it-CH" sz="1600" dirty="0"/>
          </a:p>
        </p:txBody>
      </p:sp>
    </p:spTree>
    <p:extLst>
      <p:ext uri="{BB962C8B-B14F-4D97-AF65-F5344CB8AC3E}">
        <p14:creationId xmlns:p14="http://schemas.microsoft.com/office/powerpoint/2010/main" val="4257400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1D40A6-0D1A-174F-A478-FF65BDCC668D}"/>
              </a:ext>
            </a:extLst>
          </p:cNvPr>
          <p:cNvSpPr>
            <a:spLocks noGrp="1"/>
          </p:cNvSpPr>
          <p:nvPr>
            <p:ph type="title"/>
          </p:nvPr>
        </p:nvSpPr>
        <p:spPr/>
        <p:txBody>
          <a:bodyPr/>
          <a:lstStyle/>
          <a:p>
            <a:r>
              <a:rPr lang="it-CH" b="1" dirty="0">
                <a:solidFill>
                  <a:srgbClr val="F95F05"/>
                </a:solidFill>
              </a:rPr>
              <a:t>LA SPAGNOLA</a:t>
            </a:r>
          </a:p>
        </p:txBody>
      </p:sp>
      <p:sp>
        <p:nvSpPr>
          <p:cNvPr id="3" name="Segnaposto contenuto 2">
            <a:extLst>
              <a:ext uri="{FF2B5EF4-FFF2-40B4-BE49-F238E27FC236}">
                <a16:creationId xmlns:a16="http://schemas.microsoft.com/office/drawing/2014/main" id="{A0A03471-C444-E84B-8B23-D87CBD394EA1}"/>
              </a:ext>
            </a:extLst>
          </p:cNvPr>
          <p:cNvSpPr>
            <a:spLocks noGrp="1"/>
          </p:cNvSpPr>
          <p:nvPr>
            <p:ph idx="1"/>
          </p:nvPr>
        </p:nvSpPr>
        <p:spPr/>
        <p:txBody>
          <a:bodyPr>
            <a:normAutofit lnSpcReduction="10000"/>
          </a:bodyPr>
          <a:lstStyle/>
          <a:p>
            <a:r>
              <a:rPr lang="it-CH" dirty="0"/>
              <a:t>Malattia censurata</a:t>
            </a:r>
          </a:p>
          <a:p>
            <a:r>
              <a:rPr lang="it-CH" dirty="0"/>
              <a:t>Retaggio della Grande guerra</a:t>
            </a:r>
          </a:p>
          <a:p>
            <a:r>
              <a:rPr lang="it-CH" dirty="0"/>
              <a:t>Si diffuse probabilmente in Europa dagli Stati Uniti attraverso la mobilitazione dei soldati.</a:t>
            </a:r>
          </a:p>
          <a:p>
            <a:r>
              <a:rPr lang="it-CH" dirty="0"/>
              <a:t>Prima malattia davvero globale della storia</a:t>
            </a:r>
          </a:p>
          <a:p>
            <a:r>
              <a:rPr lang="it-CH" dirty="0"/>
              <a:t>Prima ondata in Europa: primavera 1918</a:t>
            </a:r>
          </a:p>
          <a:p>
            <a:r>
              <a:rPr lang="it-CH" dirty="0"/>
              <a:t>Seconda ondata molto grave: autunno 1918</a:t>
            </a:r>
          </a:p>
          <a:p>
            <a:r>
              <a:rPr lang="it-CH" dirty="0"/>
              <a:t>Si affievolì e si spense nei primi mesi del 1919</a:t>
            </a:r>
          </a:p>
          <a:p>
            <a:r>
              <a:rPr lang="it-CH" dirty="0"/>
              <a:t>Fece più vittime della Grande guerra</a:t>
            </a:r>
          </a:p>
        </p:txBody>
      </p:sp>
    </p:spTree>
    <p:extLst>
      <p:ext uri="{BB962C8B-B14F-4D97-AF65-F5344CB8AC3E}">
        <p14:creationId xmlns:p14="http://schemas.microsoft.com/office/powerpoint/2010/main" val="2886488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72B255-FDCA-7140-89C5-6FFDD4704F6C}"/>
              </a:ext>
            </a:extLst>
          </p:cNvPr>
          <p:cNvSpPr>
            <a:spLocks noGrp="1"/>
          </p:cNvSpPr>
          <p:nvPr>
            <p:ph type="title"/>
          </p:nvPr>
        </p:nvSpPr>
        <p:spPr>
          <a:xfrm>
            <a:off x="838200" y="448255"/>
            <a:ext cx="10515600" cy="1325563"/>
          </a:xfrm>
        </p:spPr>
        <p:txBody>
          <a:bodyPr/>
          <a:lstStyle/>
          <a:p>
            <a:r>
              <a:rPr lang="it-CH" b="1" dirty="0">
                <a:solidFill>
                  <a:srgbClr val="F95F05"/>
                </a:solidFill>
              </a:rPr>
              <a:t>IMPOTENZA DELLA MEDICINA E REAZIONI COLLETTIVE</a:t>
            </a:r>
            <a:endParaRPr lang="it-CH" dirty="0"/>
          </a:p>
        </p:txBody>
      </p:sp>
      <p:sp>
        <p:nvSpPr>
          <p:cNvPr id="3" name="Segnaposto contenuto 2">
            <a:extLst>
              <a:ext uri="{FF2B5EF4-FFF2-40B4-BE49-F238E27FC236}">
                <a16:creationId xmlns:a16="http://schemas.microsoft.com/office/drawing/2014/main" id="{F445F6A8-1A13-074E-AAEE-75C26F338BF9}"/>
              </a:ext>
            </a:extLst>
          </p:cNvPr>
          <p:cNvSpPr>
            <a:spLocks noGrp="1"/>
          </p:cNvSpPr>
          <p:nvPr>
            <p:ph idx="1"/>
          </p:nvPr>
        </p:nvSpPr>
        <p:spPr/>
        <p:txBody>
          <a:bodyPr anchor="t">
            <a:normAutofit/>
          </a:bodyPr>
          <a:lstStyle/>
          <a:p>
            <a:endParaRPr lang="it-CH" dirty="0"/>
          </a:p>
          <a:p>
            <a:r>
              <a:rPr lang="it-CH" dirty="0"/>
              <a:t>Assimilazione della «Spagnola» alla </a:t>
            </a:r>
            <a:r>
              <a:rPr lang="it-CH" b="1" dirty="0"/>
              <a:t>peste</a:t>
            </a:r>
            <a:r>
              <a:rPr lang="it-CH" dirty="0"/>
              <a:t>. </a:t>
            </a:r>
          </a:p>
          <a:p>
            <a:r>
              <a:rPr lang="it-CH" dirty="0"/>
              <a:t>Messa in crisi la </a:t>
            </a:r>
            <a:r>
              <a:rPr lang="it-CH" b="1" dirty="0"/>
              <a:t>credibilità dei medici</a:t>
            </a:r>
            <a:r>
              <a:rPr lang="it-CH" dirty="0"/>
              <a:t>.</a:t>
            </a:r>
          </a:p>
          <a:p>
            <a:r>
              <a:rPr lang="it-CH" dirty="0"/>
              <a:t>Non rispetto delle leggi e dei regolamenti sanitari.</a:t>
            </a:r>
          </a:p>
          <a:p>
            <a:r>
              <a:rPr lang="it-CH" dirty="0"/>
              <a:t>Impotenza dei medici: terapie sintomatiche; si procedeva per tentativi («ci sono tante terapie quanti dottori»).</a:t>
            </a:r>
          </a:p>
          <a:p>
            <a:r>
              <a:rPr lang="it-CH" dirty="0"/>
              <a:t>Riesumati i </a:t>
            </a:r>
            <a:r>
              <a:rPr lang="it-CH" b="1" dirty="0"/>
              <a:t>salassi</a:t>
            </a:r>
            <a:r>
              <a:rPr lang="it-CH" dirty="0"/>
              <a:t>,  purganti, sostanze sudorifere, digiuni e decotti.</a:t>
            </a:r>
          </a:p>
          <a:p>
            <a:endParaRPr lang="it-CH" dirty="0"/>
          </a:p>
        </p:txBody>
      </p:sp>
    </p:spTree>
    <p:extLst>
      <p:ext uri="{BB962C8B-B14F-4D97-AF65-F5344CB8AC3E}">
        <p14:creationId xmlns:p14="http://schemas.microsoft.com/office/powerpoint/2010/main" val="3292489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906E80-6836-584B-ABC1-28F82DE42813}"/>
              </a:ext>
            </a:extLst>
          </p:cNvPr>
          <p:cNvSpPr>
            <a:spLocks noGrp="1"/>
          </p:cNvSpPr>
          <p:nvPr>
            <p:ph type="title"/>
          </p:nvPr>
        </p:nvSpPr>
        <p:spPr/>
        <p:txBody>
          <a:bodyPr/>
          <a:lstStyle/>
          <a:p>
            <a:r>
              <a:rPr lang="it-CH" b="1" dirty="0">
                <a:solidFill>
                  <a:srgbClr val="F95F05"/>
                </a:solidFill>
              </a:rPr>
              <a:t>IMPOTENZA DELLA MEDICINA E REAZIONI COLLETTIVE</a:t>
            </a:r>
          </a:p>
        </p:txBody>
      </p:sp>
      <p:sp>
        <p:nvSpPr>
          <p:cNvPr id="3" name="Segnaposto contenuto 2">
            <a:extLst>
              <a:ext uri="{FF2B5EF4-FFF2-40B4-BE49-F238E27FC236}">
                <a16:creationId xmlns:a16="http://schemas.microsoft.com/office/drawing/2014/main" id="{28F40327-5CAD-3B4E-832C-722C2A4A01C4}"/>
              </a:ext>
            </a:extLst>
          </p:cNvPr>
          <p:cNvSpPr>
            <a:spLocks noGrp="1"/>
          </p:cNvSpPr>
          <p:nvPr>
            <p:ph idx="1"/>
          </p:nvPr>
        </p:nvSpPr>
        <p:spPr/>
        <p:txBody>
          <a:bodyPr>
            <a:normAutofit/>
          </a:bodyPr>
          <a:lstStyle/>
          <a:p>
            <a:r>
              <a:rPr lang="it-CH" dirty="0"/>
              <a:t>Penuria </a:t>
            </a:r>
            <a:r>
              <a:rPr lang="it-CH"/>
              <a:t>di curanti (medici e infermieri), </a:t>
            </a:r>
            <a:r>
              <a:rPr lang="it-CH" b="1" dirty="0"/>
              <a:t>collasso delle strutture sanitarie </a:t>
            </a:r>
            <a:r>
              <a:rPr lang="it-CH" dirty="0"/>
              <a:t>e assistenziali (lazzaretti e quarantene).</a:t>
            </a:r>
          </a:p>
          <a:p>
            <a:r>
              <a:rPr lang="it-CH" dirty="0"/>
              <a:t>Paura e </a:t>
            </a:r>
            <a:r>
              <a:rPr lang="it-CH" b="1" dirty="0"/>
              <a:t>defezioni dei medici</a:t>
            </a:r>
            <a:r>
              <a:rPr lang="it-CH" dirty="0"/>
              <a:t>.</a:t>
            </a:r>
          </a:p>
          <a:p>
            <a:pPr marL="0" indent="0">
              <a:buNone/>
            </a:pPr>
            <a:r>
              <a:rPr lang="it-IT" i="1" dirty="0"/>
              <a:t>«… si parla di dottori che, chiamati a visitare un ammalato di </a:t>
            </a:r>
            <a:r>
              <a:rPr lang="it-IT" i="1" dirty="0" err="1"/>
              <a:t>grippe</a:t>
            </a:r>
            <a:r>
              <a:rPr lang="it-IT" i="1" dirty="0"/>
              <a:t>, anziché accostarsi al paziente si limitano a scrivere le loro ricette sulla porta di strada».</a:t>
            </a:r>
            <a:r>
              <a:rPr lang="it-CH" dirty="0">
                <a:effectLst/>
              </a:rPr>
              <a:t> </a:t>
            </a:r>
            <a:endParaRPr lang="it-CH" dirty="0"/>
          </a:p>
          <a:p>
            <a:pPr marL="0" indent="0">
              <a:buNone/>
            </a:pPr>
            <a:r>
              <a:rPr lang="it-IT" dirty="0"/>
              <a:t>Qualcun altro aveva «</a:t>
            </a:r>
            <a:r>
              <a:rPr lang="it-IT" i="1" dirty="0"/>
              <a:t>preferito fare le valigie per </a:t>
            </a:r>
            <a:r>
              <a:rPr lang="it-IT" i="1" dirty="0" err="1"/>
              <a:t>l’aure</a:t>
            </a:r>
            <a:r>
              <a:rPr lang="it-IT" i="1" dirty="0"/>
              <a:t> pure del S. Bernardino senza soverchiamente preoccuparsi della salute della popolazione in genere e dei propri clienti in ispecie».</a:t>
            </a:r>
            <a:r>
              <a:rPr lang="it-CH" dirty="0">
                <a:effectLst/>
              </a:rPr>
              <a:t> </a:t>
            </a:r>
            <a:endParaRPr lang="it-CH" dirty="0"/>
          </a:p>
        </p:txBody>
      </p:sp>
    </p:spTree>
    <p:extLst>
      <p:ext uri="{BB962C8B-B14F-4D97-AF65-F5344CB8AC3E}">
        <p14:creationId xmlns:p14="http://schemas.microsoft.com/office/powerpoint/2010/main" val="1348269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8A85F3-3245-1641-ACDB-FE170939AA21}"/>
              </a:ext>
            </a:extLst>
          </p:cNvPr>
          <p:cNvSpPr>
            <a:spLocks noGrp="1"/>
          </p:cNvSpPr>
          <p:nvPr>
            <p:ph type="title"/>
          </p:nvPr>
        </p:nvSpPr>
        <p:spPr/>
        <p:txBody>
          <a:bodyPr/>
          <a:lstStyle/>
          <a:p>
            <a:r>
              <a:rPr lang="it-CH" b="1" dirty="0">
                <a:solidFill>
                  <a:srgbClr val="F95F05"/>
                </a:solidFill>
              </a:rPr>
              <a:t>IMPOTENZA DELLA MEDICINA E REAZIONI COLLETTIVE</a:t>
            </a:r>
          </a:p>
        </p:txBody>
      </p:sp>
      <p:sp>
        <p:nvSpPr>
          <p:cNvPr id="3" name="Segnaposto contenuto 2">
            <a:extLst>
              <a:ext uri="{FF2B5EF4-FFF2-40B4-BE49-F238E27FC236}">
                <a16:creationId xmlns:a16="http://schemas.microsoft.com/office/drawing/2014/main" id="{87E42072-A9ED-CF4B-9484-51E60A284D29}"/>
              </a:ext>
            </a:extLst>
          </p:cNvPr>
          <p:cNvSpPr>
            <a:spLocks noGrp="1"/>
          </p:cNvSpPr>
          <p:nvPr>
            <p:ph idx="1"/>
          </p:nvPr>
        </p:nvSpPr>
        <p:spPr/>
        <p:txBody>
          <a:bodyPr/>
          <a:lstStyle/>
          <a:p>
            <a:endParaRPr lang="it-CH" dirty="0"/>
          </a:p>
          <a:p>
            <a:r>
              <a:rPr lang="it-CH" dirty="0"/>
              <a:t>Fiducia a </a:t>
            </a:r>
            <a:r>
              <a:rPr lang="it-CH" b="1" dirty="0"/>
              <a:t>ciarlatani</a:t>
            </a:r>
            <a:r>
              <a:rPr lang="it-CH" dirty="0"/>
              <a:t>, </a:t>
            </a:r>
            <a:r>
              <a:rPr lang="it-CH" b="1" dirty="0"/>
              <a:t>rimedi miracolosi </a:t>
            </a:r>
            <a:r>
              <a:rPr lang="it-CH" dirty="0"/>
              <a:t>e panacee.</a:t>
            </a:r>
          </a:p>
          <a:p>
            <a:pPr marL="0" indent="0">
              <a:buNone/>
            </a:pPr>
            <a:endParaRPr lang="it-CH" dirty="0"/>
          </a:p>
        </p:txBody>
      </p:sp>
      <p:pic>
        <p:nvPicPr>
          <p:cNvPr id="5" name="Immagine 4">
            <a:extLst>
              <a:ext uri="{FF2B5EF4-FFF2-40B4-BE49-F238E27FC236}">
                <a16:creationId xmlns:a16="http://schemas.microsoft.com/office/drawing/2014/main" id="{3AEA74DF-906F-5F40-A5CE-95CC156B92BC}"/>
              </a:ext>
            </a:extLst>
          </p:cNvPr>
          <p:cNvPicPr>
            <a:picLocks noChangeAspect="1"/>
          </p:cNvPicPr>
          <p:nvPr/>
        </p:nvPicPr>
        <p:blipFill>
          <a:blip r:embed="rId2"/>
          <a:stretch>
            <a:fillRect/>
          </a:stretch>
        </p:blipFill>
        <p:spPr>
          <a:xfrm>
            <a:off x="6556087" y="3324739"/>
            <a:ext cx="4797713" cy="3510522"/>
          </a:xfrm>
          <a:prstGeom prst="rect">
            <a:avLst/>
          </a:prstGeom>
        </p:spPr>
      </p:pic>
      <p:pic>
        <p:nvPicPr>
          <p:cNvPr id="7" name="Immagine 6">
            <a:extLst>
              <a:ext uri="{FF2B5EF4-FFF2-40B4-BE49-F238E27FC236}">
                <a16:creationId xmlns:a16="http://schemas.microsoft.com/office/drawing/2014/main" id="{F496D2D4-8FC2-0444-A5F4-987EE84CE468}"/>
              </a:ext>
            </a:extLst>
          </p:cNvPr>
          <p:cNvPicPr>
            <a:picLocks noChangeAspect="1"/>
          </p:cNvPicPr>
          <p:nvPr/>
        </p:nvPicPr>
        <p:blipFill>
          <a:blip r:embed="rId3"/>
          <a:stretch>
            <a:fillRect/>
          </a:stretch>
        </p:blipFill>
        <p:spPr>
          <a:xfrm>
            <a:off x="838200" y="3429000"/>
            <a:ext cx="4330700" cy="3302000"/>
          </a:xfrm>
          <a:prstGeom prst="rect">
            <a:avLst/>
          </a:prstGeom>
        </p:spPr>
      </p:pic>
    </p:spTree>
    <p:extLst>
      <p:ext uri="{BB962C8B-B14F-4D97-AF65-F5344CB8AC3E}">
        <p14:creationId xmlns:p14="http://schemas.microsoft.com/office/powerpoint/2010/main" val="191677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10F1FE-1B1B-0E48-A4A8-4CFE0BC4641E}"/>
              </a:ext>
            </a:extLst>
          </p:cNvPr>
          <p:cNvSpPr>
            <a:spLocks noGrp="1"/>
          </p:cNvSpPr>
          <p:nvPr>
            <p:ph type="title"/>
          </p:nvPr>
        </p:nvSpPr>
        <p:spPr/>
        <p:txBody>
          <a:bodyPr/>
          <a:lstStyle/>
          <a:p>
            <a:r>
              <a:rPr lang="it-CH" b="1" dirty="0">
                <a:solidFill>
                  <a:srgbClr val="F95F05"/>
                </a:solidFill>
              </a:rPr>
              <a:t>IMPOTENZA DELLA MEDICINA E REAZIONI COLLETTIVE</a:t>
            </a:r>
          </a:p>
        </p:txBody>
      </p:sp>
      <p:sp>
        <p:nvSpPr>
          <p:cNvPr id="3" name="Segnaposto contenuto 2">
            <a:extLst>
              <a:ext uri="{FF2B5EF4-FFF2-40B4-BE49-F238E27FC236}">
                <a16:creationId xmlns:a16="http://schemas.microsoft.com/office/drawing/2014/main" id="{4842ED61-34DC-F54C-954F-C3E983B57050}"/>
              </a:ext>
            </a:extLst>
          </p:cNvPr>
          <p:cNvSpPr>
            <a:spLocks noGrp="1"/>
          </p:cNvSpPr>
          <p:nvPr>
            <p:ph idx="1"/>
          </p:nvPr>
        </p:nvSpPr>
        <p:spPr/>
        <p:txBody>
          <a:bodyPr anchor="ctr">
            <a:normAutofit/>
          </a:bodyPr>
          <a:lstStyle/>
          <a:p>
            <a:r>
              <a:rPr lang="it-CH" dirty="0"/>
              <a:t>Malattia come </a:t>
            </a:r>
            <a:r>
              <a:rPr lang="it-CH" b="1" dirty="0"/>
              <a:t>punizione divina</a:t>
            </a:r>
            <a:r>
              <a:rPr lang="it-CH" dirty="0"/>
              <a:t>.</a:t>
            </a:r>
          </a:p>
          <a:p>
            <a:pPr marL="0" indent="0">
              <a:buNone/>
            </a:pPr>
            <a:r>
              <a:rPr lang="it-IT" i="1" dirty="0"/>
              <a:t>«Se non si fosse soppressa la festa della Beata Vergine del Rosario questo castigo di Dio non sarebbe caduto su di noi» </a:t>
            </a:r>
            <a:r>
              <a:rPr lang="it-IT" dirty="0"/>
              <a:t>(Sindaco di Bodio).</a:t>
            </a:r>
          </a:p>
          <a:p>
            <a:pPr marL="0" indent="0">
              <a:buNone/>
            </a:pPr>
            <a:r>
              <a:rPr lang="it-IT" dirty="0"/>
              <a:t>A </a:t>
            </a:r>
            <a:r>
              <a:rPr lang="it-IT" dirty="0" err="1"/>
              <a:t>Stabio</a:t>
            </a:r>
            <a:r>
              <a:rPr lang="it-IT" dirty="0"/>
              <a:t> si criticò l’atteggiamento irresponsabile dei fedeli che «</a:t>
            </a:r>
            <a:r>
              <a:rPr lang="it-IT" i="1" dirty="0"/>
              <a:t>stanno per ore e ore a ridosso nei ‘sacri’ recinti. E si parla del popolo di Napoli e del suo San Gennaro! La superstizione annienta i benefici dell’istruzione».</a:t>
            </a:r>
            <a:endParaRPr lang="it-CH" dirty="0"/>
          </a:p>
        </p:txBody>
      </p:sp>
    </p:spTree>
    <p:extLst>
      <p:ext uri="{BB962C8B-B14F-4D97-AF65-F5344CB8AC3E}">
        <p14:creationId xmlns:p14="http://schemas.microsoft.com/office/powerpoint/2010/main" val="2815079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27FDFF-5126-8B46-BA7E-EA0891DFC02A}"/>
              </a:ext>
            </a:extLst>
          </p:cNvPr>
          <p:cNvSpPr>
            <a:spLocks noGrp="1"/>
          </p:cNvSpPr>
          <p:nvPr>
            <p:ph type="title"/>
          </p:nvPr>
        </p:nvSpPr>
        <p:spPr/>
        <p:txBody>
          <a:bodyPr/>
          <a:lstStyle/>
          <a:p>
            <a:r>
              <a:rPr lang="it-CH" b="1" dirty="0">
                <a:solidFill>
                  <a:srgbClr val="F95F05"/>
                </a:solidFill>
              </a:rPr>
              <a:t>IMPOTENZA DELLA MEDICINA E REAZIONI COLLETTIVE</a:t>
            </a:r>
          </a:p>
        </p:txBody>
      </p:sp>
      <p:sp>
        <p:nvSpPr>
          <p:cNvPr id="3" name="Segnaposto contenuto 2">
            <a:extLst>
              <a:ext uri="{FF2B5EF4-FFF2-40B4-BE49-F238E27FC236}">
                <a16:creationId xmlns:a16="http://schemas.microsoft.com/office/drawing/2014/main" id="{9B585AAE-9FEB-6C4F-B429-EB684B3150D8}"/>
              </a:ext>
            </a:extLst>
          </p:cNvPr>
          <p:cNvSpPr>
            <a:spLocks noGrp="1"/>
          </p:cNvSpPr>
          <p:nvPr>
            <p:ph idx="1"/>
          </p:nvPr>
        </p:nvSpPr>
        <p:spPr/>
        <p:txBody>
          <a:bodyPr>
            <a:normAutofit/>
          </a:bodyPr>
          <a:lstStyle/>
          <a:p>
            <a:r>
              <a:rPr lang="it-CH" dirty="0"/>
              <a:t>La ricerca del </a:t>
            </a:r>
            <a:r>
              <a:rPr lang="it-CH" b="1" dirty="0"/>
              <a:t>capro espiatorio</a:t>
            </a:r>
            <a:r>
              <a:rPr lang="it-CH" dirty="0"/>
              <a:t>.</a:t>
            </a:r>
          </a:p>
          <a:p>
            <a:pPr marL="0" indent="0">
              <a:buNone/>
            </a:pPr>
            <a:r>
              <a:rPr lang="it-CH" i="1" dirty="0"/>
              <a:t>«nonostante il virus influenzale colpisse indiscriminatamente austriaci, tedeschi e, ancor di più, indiani e asiatici, l’industria farmaceutica tedesca Bayer fu accusata di aver contaminato con il virus le aspirine di sua produzione (usate per contrastare gli effetti della malattia), così da insinuarsi nelle nazioni rivali e annientare il nemico a casa sua». </a:t>
            </a:r>
          </a:p>
          <a:p>
            <a:pPr marL="0" indent="0">
              <a:buNone/>
            </a:pPr>
            <a:r>
              <a:rPr lang="it-CH" i="1" dirty="0"/>
              <a:t>Il «Philadelphia Inquirer» pubblicò in prima pagina la seguente notizia: «i tedeschi erano arrivati al porto di Boston a bordo di un U-boat, erano sbarcati con le fiale contenenti i germi e si erano mescolati alla folla, contaminando teatri, cinema, raduni di massa». </a:t>
            </a:r>
          </a:p>
          <a:p>
            <a:pPr marL="0" indent="0">
              <a:buNone/>
            </a:pPr>
            <a:endParaRPr lang="it-CH" dirty="0"/>
          </a:p>
        </p:txBody>
      </p:sp>
    </p:spTree>
    <p:extLst>
      <p:ext uri="{BB962C8B-B14F-4D97-AF65-F5344CB8AC3E}">
        <p14:creationId xmlns:p14="http://schemas.microsoft.com/office/powerpoint/2010/main" val="2718010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1A5891-B09F-6D4C-ABBD-EF4634F2EA70}"/>
              </a:ext>
            </a:extLst>
          </p:cNvPr>
          <p:cNvSpPr>
            <a:spLocks noGrp="1"/>
          </p:cNvSpPr>
          <p:nvPr>
            <p:ph type="title"/>
          </p:nvPr>
        </p:nvSpPr>
        <p:spPr>
          <a:xfrm>
            <a:off x="838200" y="240430"/>
            <a:ext cx="10515600" cy="1325563"/>
          </a:xfrm>
        </p:spPr>
        <p:txBody>
          <a:bodyPr/>
          <a:lstStyle/>
          <a:p>
            <a:r>
              <a:rPr lang="it-CH" b="1" dirty="0">
                <a:solidFill>
                  <a:srgbClr val="F95F05"/>
                </a:solidFill>
              </a:rPr>
              <a:t>IMPOTENZA DELLA MEDICINA E REAZIONI COLLETTIVE</a:t>
            </a:r>
          </a:p>
        </p:txBody>
      </p:sp>
      <p:sp>
        <p:nvSpPr>
          <p:cNvPr id="3" name="Segnaposto contenuto 2">
            <a:extLst>
              <a:ext uri="{FF2B5EF4-FFF2-40B4-BE49-F238E27FC236}">
                <a16:creationId xmlns:a16="http://schemas.microsoft.com/office/drawing/2014/main" id="{7193A4D5-F05D-9749-9C0E-6519905E63F1}"/>
              </a:ext>
            </a:extLst>
          </p:cNvPr>
          <p:cNvSpPr>
            <a:spLocks noGrp="1"/>
          </p:cNvSpPr>
          <p:nvPr>
            <p:ph idx="1"/>
          </p:nvPr>
        </p:nvSpPr>
        <p:spPr>
          <a:xfrm>
            <a:off x="838200" y="1565993"/>
            <a:ext cx="10515600" cy="1863007"/>
          </a:xfrm>
        </p:spPr>
        <p:txBody>
          <a:bodyPr>
            <a:normAutofit/>
          </a:bodyPr>
          <a:lstStyle/>
          <a:p>
            <a:r>
              <a:rPr lang="it-CH" dirty="0"/>
              <a:t>La ricerca del </a:t>
            </a:r>
            <a:r>
              <a:rPr lang="it-CH" b="1" dirty="0"/>
              <a:t>capro espiatorio</a:t>
            </a:r>
            <a:r>
              <a:rPr lang="it-CH" dirty="0"/>
              <a:t>: truppe dell’esercito svizzero furono mobilitate per reprimere lo sciopero generale e 1’800 soldati morirono di «Spagnola». Gli scioperanti furono accusati di essere manovrati dai bolscevichi, responsabili di quella strage.</a:t>
            </a:r>
          </a:p>
          <a:p>
            <a:pPr marL="0" indent="0">
              <a:buNone/>
            </a:pPr>
            <a:endParaRPr lang="it-CH" dirty="0"/>
          </a:p>
          <a:p>
            <a:pPr marL="0" indent="0">
              <a:buNone/>
            </a:pPr>
            <a:endParaRPr lang="it-CH" dirty="0"/>
          </a:p>
        </p:txBody>
      </p:sp>
      <p:pic>
        <p:nvPicPr>
          <p:cNvPr id="5" name="Immagine 4">
            <a:extLst>
              <a:ext uri="{FF2B5EF4-FFF2-40B4-BE49-F238E27FC236}">
                <a16:creationId xmlns:a16="http://schemas.microsoft.com/office/drawing/2014/main" id="{5FBF781C-BFEF-954C-A9AA-E9853AF73774}"/>
              </a:ext>
            </a:extLst>
          </p:cNvPr>
          <p:cNvPicPr>
            <a:picLocks noChangeAspect="1"/>
          </p:cNvPicPr>
          <p:nvPr/>
        </p:nvPicPr>
        <p:blipFill>
          <a:blip r:embed="rId2"/>
          <a:stretch>
            <a:fillRect/>
          </a:stretch>
        </p:blipFill>
        <p:spPr>
          <a:xfrm>
            <a:off x="838200" y="3429000"/>
            <a:ext cx="5118562" cy="3429000"/>
          </a:xfrm>
          <a:prstGeom prst="rect">
            <a:avLst/>
          </a:prstGeom>
        </p:spPr>
      </p:pic>
      <p:sp>
        <p:nvSpPr>
          <p:cNvPr id="6" name="CasellaDiTesto 5">
            <a:extLst>
              <a:ext uri="{FF2B5EF4-FFF2-40B4-BE49-F238E27FC236}">
                <a16:creationId xmlns:a16="http://schemas.microsoft.com/office/drawing/2014/main" id="{6AD91994-B200-154C-820F-AFD115CBE65E}"/>
              </a:ext>
            </a:extLst>
          </p:cNvPr>
          <p:cNvSpPr txBox="1"/>
          <p:nvPr/>
        </p:nvSpPr>
        <p:spPr>
          <a:xfrm>
            <a:off x="6137558" y="5860472"/>
            <a:ext cx="5064592" cy="923330"/>
          </a:xfrm>
          <a:prstGeom prst="rect">
            <a:avLst/>
          </a:prstGeom>
          <a:noFill/>
        </p:spPr>
        <p:txBody>
          <a:bodyPr wrap="none" rtlCol="0">
            <a:spAutoFit/>
          </a:bodyPr>
          <a:lstStyle/>
          <a:p>
            <a:r>
              <a:rPr lang="it-CH" dirty="0"/>
              <a:t>Il soldato morente.</a:t>
            </a:r>
          </a:p>
          <a:p>
            <a:r>
              <a:rPr lang="it-CH" dirty="0"/>
              <a:t>Monumento di Appollonio Pessina, Bellinzona 1920.</a:t>
            </a:r>
          </a:p>
          <a:p>
            <a:r>
              <a:rPr lang="it-CH" dirty="0"/>
              <a:t>121 caduti ticinesi, 77 per «Spagnola».</a:t>
            </a:r>
          </a:p>
        </p:txBody>
      </p:sp>
    </p:spTree>
    <p:extLst>
      <p:ext uri="{BB962C8B-B14F-4D97-AF65-F5344CB8AC3E}">
        <p14:creationId xmlns:p14="http://schemas.microsoft.com/office/powerpoint/2010/main" val="3354354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671C1A-DEB3-F34A-86E1-A62911177E64}"/>
              </a:ext>
            </a:extLst>
          </p:cNvPr>
          <p:cNvSpPr>
            <a:spLocks noGrp="1"/>
          </p:cNvSpPr>
          <p:nvPr>
            <p:ph type="title"/>
          </p:nvPr>
        </p:nvSpPr>
        <p:spPr/>
        <p:txBody>
          <a:bodyPr/>
          <a:lstStyle/>
          <a:p>
            <a:endParaRPr lang="it-CH" dirty="0"/>
          </a:p>
        </p:txBody>
      </p:sp>
      <p:pic>
        <p:nvPicPr>
          <p:cNvPr id="5" name="Immagine 4">
            <a:extLst>
              <a:ext uri="{FF2B5EF4-FFF2-40B4-BE49-F238E27FC236}">
                <a16:creationId xmlns:a16="http://schemas.microsoft.com/office/drawing/2014/main" id="{6DE925E2-D87A-3A44-ADDC-72611D01C400}"/>
              </a:ext>
            </a:extLst>
          </p:cNvPr>
          <p:cNvPicPr>
            <a:picLocks noChangeAspect="1"/>
          </p:cNvPicPr>
          <p:nvPr/>
        </p:nvPicPr>
        <p:blipFill>
          <a:blip r:embed="rId2"/>
          <a:stretch>
            <a:fillRect/>
          </a:stretch>
        </p:blipFill>
        <p:spPr>
          <a:xfrm>
            <a:off x="0" y="0"/>
            <a:ext cx="5270500" cy="2400300"/>
          </a:xfrm>
          <a:prstGeom prst="rect">
            <a:avLst/>
          </a:prstGeom>
        </p:spPr>
      </p:pic>
      <p:pic>
        <p:nvPicPr>
          <p:cNvPr id="7" name="Immagine 6">
            <a:extLst>
              <a:ext uri="{FF2B5EF4-FFF2-40B4-BE49-F238E27FC236}">
                <a16:creationId xmlns:a16="http://schemas.microsoft.com/office/drawing/2014/main" id="{984240E8-226B-274F-9143-22F4052B5D0A}"/>
              </a:ext>
            </a:extLst>
          </p:cNvPr>
          <p:cNvPicPr>
            <a:picLocks noChangeAspect="1"/>
          </p:cNvPicPr>
          <p:nvPr/>
        </p:nvPicPr>
        <p:blipFill>
          <a:blip r:embed="rId3"/>
          <a:stretch>
            <a:fillRect/>
          </a:stretch>
        </p:blipFill>
        <p:spPr>
          <a:xfrm>
            <a:off x="5943924" y="0"/>
            <a:ext cx="5845969" cy="6858000"/>
          </a:xfrm>
          <a:prstGeom prst="rect">
            <a:avLst/>
          </a:prstGeom>
        </p:spPr>
      </p:pic>
      <p:pic>
        <p:nvPicPr>
          <p:cNvPr id="9" name="Immagine 8">
            <a:extLst>
              <a:ext uri="{FF2B5EF4-FFF2-40B4-BE49-F238E27FC236}">
                <a16:creationId xmlns:a16="http://schemas.microsoft.com/office/drawing/2014/main" id="{0C29DE56-981E-8C45-8D9F-06DA427808E6}"/>
              </a:ext>
            </a:extLst>
          </p:cNvPr>
          <p:cNvPicPr>
            <a:picLocks noChangeAspect="1"/>
          </p:cNvPicPr>
          <p:nvPr/>
        </p:nvPicPr>
        <p:blipFill>
          <a:blip r:embed="rId4"/>
          <a:stretch>
            <a:fillRect/>
          </a:stretch>
        </p:blipFill>
        <p:spPr>
          <a:xfrm>
            <a:off x="0" y="2765424"/>
            <a:ext cx="6148993" cy="4092575"/>
          </a:xfrm>
          <a:prstGeom prst="rect">
            <a:avLst/>
          </a:prstGeom>
        </p:spPr>
      </p:pic>
    </p:spTree>
    <p:extLst>
      <p:ext uri="{BB962C8B-B14F-4D97-AF65-F5344CB8AC3E}">
        <p14:creationId xmlns:p14="http://schemas.microsoft.com/office/powerpoint/2010/main" val="1839992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C32334D-0282-2043-95EB-8426CD9BEBB0}"/>
              </a:ext>
            </a:extLst>
          </p:cNvPr>
          <p:cNvSpPr>
            <a:spLocks noGrp="1"/>
          </p:cNvSpPr>
          <p:nvPr>
            <p:ph type="title"/>
          </p:nvPr>
        </p:nvSpPr>
        <p:spPr/>
        <p:txBody>
          <a:bodyPr/>
          <a:lstStyle/>
          <a:p>
            <a:endParaRPr lang="it-CH"/>
          </a:p>
        </p:txBody>
      </p:sp>
      <p:pic>
        <p:nvPicPr>
          <p:cNvPr id="6" name="Immagine 5">
            <a:extLst>
              <a:ext uri="{FF2B5EF4-FFF2-40B4-BE49-F238E27FC236}">
                <a16:creationId xmlns:a16="http://schemas.microsoft.com/office/drawing/2014/main" id="{839572C2-7E3F-2D48-8677-DF1C3761B24C}"/>
              </a:ext>
            </a:extLst>
          </p:cNvPr>
          <p:cNvPicPr>
            <a:picLocks noChangeAspect="1"/>
          </p:cNvPicPr>
          <p:nvPr/>
        </p:nvPicPr>
        <p:blipFill>
          <a:blip r:embed="rId2"/>
          <a:stretch>
            <a:fillRect/>
          </a:stretch>
        </p:blipFill>
        <p:spPr>
          <a:xfrm>
            <a:off x="0" y="537441"/>
            <a:ext cx="5232400" cy="5422900"/>
          </a:xfrm>
          <a:prstGeom prst="rect">
            <a:avLst/>
          </a:prstGeom>
        </p:spPr>
      </p:pic>
      <p:pic>
        <p:nvPicPr>
          <p:cNvPr id="8" name="Immagine 7">
            <a:extLst>
              <a:ext uri="{FF2B5EF4-FFF2-40B4-BE49-F238E27FC236}">
                <a16:creationId xmlns:a16="http://schemas.microsoft.com/office/drawing/2014/main" id="{71BF5BE1-CEA5-7E48-880E-9E1F8F44BC34}"/>
              </a:ext>
            </a:extLst>
          </p:cNvPr>
          <p:cNvPicPr>
            <a:picLocks noChangeAspect="1"/>
          </p:cNvPicPr>
          <p:nvPr/>
        </p:nvPicPr>
        <p:blipFill>
          <a:blip r:embed="rId3"/>
          <a:stretch>
            <a:fillRect/>
          </a:stretch>
        </p:blipFill>
        <p:spPr>
          <a:xfrm>
            <a:off x="5347854" y="669643"/>
            <a:ext cx="6844145" cy="4555246"/>
          </a:xfrm>
          <a:prstGeom prst="rect">
            <a:avLst/>
          </a:prstGeom>
        </p:spPr>
      </p:pic>
    </p:spTree>
    <p:extLst>
      <p:ext uri="{BB962C8B-B14F-4D97-AF65-F5344CB8AC3E}">
        <p14:creationId xmlns:p14="http://schemas.microsoft.com/office/powerpoint/2010/main" val="882535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DD33F2-9FD0-D44E-936F-FD0EBAC1FA60}"/>
              </a:ext>
            </a:extLst>
          </p:cNvPr>
          <p:cNvSpPr>
            <a:spLocks noGrp="1"/>
          </p:cNvSpPr>
          <p:nvPr>
            <p:ph type="title"/>
          </p:nvPr>
        </p:nvSpPr>
        <p:spPr/>
        <p:txBody>
          <a:bodyPr anchor="ctr"/>
          <a:lstStyle/>
          <a:p>
            <a:r>
              <a:rPr lang="it-CH" b="1" dirty="0">
                <a:solidFill>
                  <a:srgbClr val="F95F05"/>
                </a:solidFill>
              </a:rPr>
              <a:t>LA SPAGNOLA</a:t>
            </a:r>
          </a:p>
        </p:txBody>
      </p:sp>
      <p:sp>
        <p:nvSpPr>
          <p:cNvPr id="3" name="Segnaposto contenuto 2">
            <a:extLst>
              <a:ext uri="{FF2B5EF4-FFF2-40B4-BE49-F238E27FC236}">
                <a16:creationId xmlns:a16="http://schemas.microsoft.com/office/drawing/2014/main" id="{BC8FFC25-53DE-1445-B332-A16A2379CD7F}"/>
              </a:ext>
            </a:extLst>
          </p:cNvPr>
          <p:cNvSpPr>
            <a:spLocks noGrp="1"/>
          </p:cNvSpPr>
          <p:nvPr>
            <p:ph idx="1"/>
          </p:nvPr>
        </p:nvSpPr>
        <p:spPr>
          <a:xfrm>
            <a:off x="838200" y="1825625"/>
            <a:ext cx="10515600" cy="4351338"/>
          </a:xfrm>
        </p:spPr>
        <p:txBody>
          <a:bodyPr lIns="90000" anchor="ctr"/>
          <a:lstStyle/>
          <a:p>
            <a:r>
              <a:rPr lang="it-CH" dirty="0"/>
              <a:t>Un virus nuovo per l’umanità: A (H1N1) </a:t>
            </a:r>
          </a:p>
          <a:p>
            <a:r>
              <a:rPr lang="it-CH" dirty="0"/>
              <a:t>Dati statistici molto imprecisi:</a:t>
            </a:r>
          </a:p>
          <a:p>
            <a:pPr marL="0" indent="0">
              <a:buNone/>
            </a:pPr>
            <a:r>
              <a:rPr lang="it-CH" dirty="0"/>
              <a:t> 	</a:t>
            </a:r>
            <a:r>
              <a:rPr lang="it-CH" b="1" dirty="0"/>
              <a:t>contagi</a:t>
            </a:r>
            <a:r>
              <a:rPr lang="it-CH" dirty="0"/>
              <a:t> alcuni indicano fino a 1 miliardo di persone (più della 	metà della popolazione terreste)</a:t>
            </a:r>
          </a:p>
          <a:p>
            <a:pPr marL="0" indent="0">
              <a:buNone/>
            </a:pPr>
            <a:r>
              <a:rPr lang="it-CH" dirty="0"/>
              <a:t>	</a:t>
            </a:r>
            <a:r>
              <a:rPr lang="it-CH" b="1" dirty="0"/>
              <a:t>vittime</a:t>
            </a:r>
            <a:r>
              <a:rPr lang="it-CH" dirty="0"/>
              <a:t> da 20 a 50 milioni (per molti anche di più)</a:t>
            </a:r>
          </a:p>
          <a:p>
            <a:r>
              <a:rPr lang="it-CH" dirty="0"/>
              <a:t>Fu più devastante della «peste nera» del XIV secolo.</a:t>
            </a:r>
          </a:p>
          <a:p>
            <a:r>
              <a:rPr lang="it-CH" dirty="0"/>
              <a:t>Determinò il collasso delle strutture sanitarie.</a:t>
            </a:r>
          </a:p>
          <a:p>
            <a:pPr marL="0" indent="0">
              <a:buNone/>
            </a:pPr>
            <a:endParaRPr lang="it-CH" dirty="0"/>
          </a:p>
        </p:txBody>
      </p:sp>
    </p:spTree>
    <p:extLst>
      <p:ext uri="{BB962C8B-B14F-4D97-AF65-F5344CB8AC3E}">
        <p14:creationId xmlns:p14="http://schemas.microsoft.com/office/powerpoint/2010/main" val="1793163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F57545-D352-2444-BE37-91831B353A02}"/>
              </a:ext>
            </a:extLst>
          </p:cNvPr>
          <p:cNvSpPr>
            <a:spLocks noGrp="1"/>
          </p:cNvSpPr>
          <p:nvPr>
            <p:ph type="title"/>
          </p:nvPr>
        </p:nvSpPr>
        <p:spPr/>
        <p:txBody>
          <a:bodyPr/>
          <a:lstStyle/>
          <a:p>
            <a:r>
              <a:rPr lang="it-CH" b="1" dirty="0">
                <a:solidFill>
                  <a:srgbClr val="F95F05"/>
                </a:solidFill>
              </a:rPr>
              <a:t>LA SPAGNOLA</a:t>
            </a:r>
          </a:p>
        </p:txBody>
      </p:sp>
      <p:pic>
        <p:nvPicPr>
          <p:cNvPr id="5" name="Segnaposto contenuto 4">
            <a:extLst>
              <a:ext uri="{FF2B5EF4-FFF2-40B4-BE49-F238E27FC236}">
                <a16:creationId xmlns:a16="http://schemas.microsoft.com/office/drawing/2014/main" id="{3431328A-1EE9-6D40-8743-2DD283F42CC0}"/>
              </a:ext>
            </a:extLst>
          </p:cNvPr>
          <p:cNvPicPr>
            <a:picLocks noGrp="1" noChangeAspect="1"/>
          </p:cNvPicPr>
          <p:nvPr>
            <p:ph idx="1"/>
          </p:nvPr>
        </p:nvPicPr>
        <p:blipFill>
          <a:blip r:embed="rId2"/>
          <a:stretch>
            <a:fillRect/>
          </a:stretch>
        </p:blipFill>
        <p:spPr>
          <a:xfrm>
            <a:off x="1032159" y="1567296"/>
            <a:ext cx="3145899" cy="4351338"/>
          </a:xfrm>
        </p:spPr>
      </p:pic>
      <p:pic>
        <p:nvPicPr>
          <p:cNvPr id="7" name="Immagine 6">
            <a:extLst>
              <a:ext uri="{FF2B5EF4-FFF2-40B4-BE49-F238E27FC236}">
                <a16:creationId xmlns:a16="http://schemas.microsoft.com/office/drawing/2014/main" id="{51A4B4C3-37B8-9E47-9893-8EF2A50FB2EB}"/>
              </a:ext>
            </a:extLst>
          </p:cNvPr>
          <p:cNvPicPr>
            <a:picLocks noChangeAspect="1"/>
          </p:cNvPicPr>
          <p:nvPr/>
        </p:nvPicPr>
        <p:blipFill>
          <a:blip r:embed="rId3"/>
          <a:stretch>
            <a:fillRect/>
          </a:stretch>
        </p:blipFill>
        <p:spPr>
          <a:xfrm>
            <a:off x="4517078" y="1567295"/>
            <a:ext cx="6230009" cy="4351337"/>
          </a:xfrm>
          <a:prstGeom prst="rect">
            <a:avLst/>
          </a:prstGeom>
        </p:spPr>
      </p:pic>
    </p:spTree>
    <p:extLst>
      <p:ext uri="{BB962C8B-B14F-4D97-AF65-F5344CB8AC3E}">
        <p14:creationId xmlns:p14="http://schemas.microsoft.com/office/powerpoint/2010/main" val="1360287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F478DF-FD54-0E48-8AFA-B42153D07C61}"/>
              </a:ext>
            </a:extLst>
          </p:cNvPr>
          <p:cNvSpPr>
            <a:spLocks noGrp="1"/>
          </p:cNvSpPr>
          <p:nvPr>
            <p:ph type="title"/>
          </p:nvPr>
        </p:nvSpPr>
        <p:spPr/>
        <p:txBody>
          <a:bodyPr/>
          <a:lstStyle/>
          <a:p>
            <a:r>
              <a:rPr lang="it-CH" b="1" dirty="0">
                <a:solidFill>
                  <a:srgbClr val="F95F05"/>
                </a:solidFill>
              </a:rPr>
              <a:t>LA SPAGNOLA</a:t>
            </a:r>
          </a:p>
        </p:txBody>
      </p:sp>
      <p:pic>
        <p:nvPicPr>
          <p:cNvPr id="5" name="Segnaposto contenuto 4">
            <a:extLst>
              <a:ext uri="{FF2B5EF4-FFF2-40B4-BE49-F238E27FC236}">
                <a16:creationId xmlns:a16="http://schemas.microsoft.com/office/drawing/2014/main" id="{79FE270E-AA74-E444-BC09-53784A8B8373}"/>
              </a:ext>
            </a:extLst>
          </p:cNvPr>
          <p:cNvPicPr>
            <a:picLocks noGrp="1" noChangeAspect="1"/>
          </p:cNvPicPr>
          <p:nvPr>
            <p:ph idx="1"/>
          </p:nvPr>
        </p:nvPicPr>
        <p:blipFill>
          <a:blip r:embed="rId2"/>
          <a:stretch>
            <a:fillRect/>
          </a:stretch>
        </p:blipFill>
        <p:spPr>
          <a:xfrm>
            <a:off x="6678569" y="2064763"/>
            <a:ext cx="5488031" cy="3651033"/>
          </a:xfrm>
        </p:spPr>
      </p:pic>
      <p:pic>
        <p:nvPicPr>
          <p:cNvPr id="7" name="Immagine 6">
            <a:extLst>
              <a:ext uri="{FF2B5EF4-FFF2-40B4-BE49-F238E27FC236}">
                <a16:creationId xmlns:a16="http://schemas.microsoft.com/office/drawing/2014/main" id="{D26D100B-C5EF-E345-82B6-C61BF1A04D23}"/>
              </a:ext>
            </a:extLst>
          </p:cNvPr>
          <p:cNvPicPr>
            <a:picLocks noChangeAspect="1"/>
          </p:cNvPicPr>
          <p:nvPr/>
        </p:nvPicPr>
        <p:blipFill>
          <a:blip r:embed="rId3"/>
          <a:stretch>
            <a:fillRect/>
          </a:stretch>
        </p:blipFill>
        <p:spPr>
          <a:xfrm>
            <a:off x="90052" y="2064763"/>
            <a:ext cx="6512653" cy="3651033"/>
          </a:xfrm>
          <a:prstGeom prst="rect">
            <a:avLst/>
          </a:prstGeom>
        </p:spPr>
      </p:pic>
    </p:spTree>
    <p:extLst>
      <p:ext uri="{BB962C8B-B14F-4D97-AF65-F5344CB8AC3E}">
        <p14:creationId xmlns:p14="http://schemas.microsoft.com/office/powerpoint/2010/main" val="3866492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952C80-3E22-D74A-8893-36DD54C25BEF}"/>
              </a:ext>
            </a:extLst>
          </p:cNvPr>
          <p:cNvSpPr>
            <a:spLocks noGrp="1"/>
          </p:cNvSpPr>
          <p:nvPr>
            <p:ph type="title"/>
          </p:nvPr>
        </p:nvSpPr>
        <p:spPr/>
        <p:txBody>
          <a:bodyPr/>
          <a:lstStyle/>
          <a:p>
            <a:r>
              <a:rPr lang="it-CH" b="1" dirty="0">
                <a:solidFill>
                  <a:srgbClr val="F95F05"/>
                </a:solidFill>
              </a:rPr>
              <a:t>LA SPAGNOLA</a:t>
            </a:r>
          </a:p>
        </p:txBody>
      </p:sp>
      <p:graphicFrame>
        <p:nvGraphicFramePr>
          <p:cNvPr id="5" name="Tabella 4">
            <a:extLst>
              <a:ext uri="{FF2B5EF4-FFF2-40B4-BE49-F238E27FC236}">
                <a16:creationId xmlns:a16="http://schemas.microsoft.com/office/drawing/2014/main" id="{784FC065-D749-1F4C-ACCC-07AA1CDFE374}"/>
              </a:ext>
            </a:extLst>
          </p:cNvPr>
          <p:cNvGraphicFramePr>
            <a:graphicFrameLocks noGrp="1"/>
          </p:cNvGraphicFramePr>
          <p:nvPr>
            <p:extLst>
              <p:ext uri="{D42A27DB-BD31-4B8C-83A1-F6EECF244321}">
                <p14:modId xmlns:p14="http://schemas.microsoft.com/office/powerpoint/2010/main" val="1370071945"/>
              </p:ext>
            </p:extLst>
          </p:nvPr>
        </p:nvGraphicFramePr>
        <p:xfrm>
          <a:off x="2032000" y="1938861"/>
          <a:ext cx="8128000" cy="3362960"/>
        </p:xfrm>
        <a:graphic>
          <a:graphicData uri="http://schemas.openxmlformats.org/drawingml/2006/table">
            <a:tbl>
              <a:tblPr firstRow="1" bandRow="1">
                <a:tableStyleId>{0505E3EF-67EA-436B-97B2-0124C06EBD24}</a:tableStyleId>
              </a:tblPr>
              <a:tblGrid>
                <a:gridCol w="4064000">
                  <a:extLst>
                    <a:ext uri="{9D8B030D-6E8A-4147-A177-3AD203B41FA5}">
                      <a16:colId xmlns:a16="http://schemas.microsoft.com/office/drawing/2014/main" val="429510110"/>
                    </a:ext>
                  </a:extLst>
                </a:gridCol>
                <a:gridCol w="2032000">
                  <a:extLst>
                    <a:ext uri="{9D8B030D-6E8A-4147-A177-3AD203B41FA5}">
                      <a16:colId xmlns:a16="http://schemas.microsoft.com/office/drawing/2014/main" val="2065493295"/>
                    </a:ext>
                  </a:extLst>
                </a:gridCol>
                <a:gridCol w="2032000">
                  <a:extLst>
                    <a:ext uri="{9D8B030D-6E8A-4147-A177-3AD203B41FA5}">
                      <a16:colId xmlns:a16="http://schemas.microsoft.com/office/drawing/2014/main" val="1580362023"/>
                    </a:ext>
                  </a:extLst>
                </a:gridCol>
              </a:tblGrid>
              <a:tr h="370840">
                <a:tc>
                  <a:txBody>
                    <a:bodyPr/>
                    <a:lstStyle/>
                    <a:p>
                      <a:pPr algn="l"/>
                      <a:r>
                        <a:rPr lang="it-CH" sz="2000" dirty="0">
                          <a:solidFill>
                            <a:srgbClr val="FF0000"/>
                          </a:solidFill>
                        </a:rPr>
                        <a:t>PAESI</a:t>
                      </a:r>
                    </a:p>
                  </a:txBody>
                  <a:tcPr anchor="ctr"/>
                </a:tc>
                <a:tc gridSpan="2">
                  <a:txBody>
                    <a:bodyPr/>
                    <a:lstStyle/>
                    <a:p>
                      <a:pPr algn="l"/>
                      <a:r>
                        <a:rPr lang="it-CH" sz="2000" dirty="0">
                          <a:solidFill>
                            <a:srgbClr val="FF0000"/>
                          </a:solidFill>
                        </a:rPr>
                        <a:t>VITTIME</a:t>
                      </a:r>
                    </a:p>
                  </a:txBody>
                  <a:tcPr anchor="ctr"/>
                </a:tc>
                <a:tc hMerge="1">
                  <a:txBody>
                    <a:bodyPr/>
                    <a:lstStyle/>
                    <a:p>
                      <a:endParaRPr lang="it-CH"/>
                    </a:p>
                  </a:txBody>
                  <a:tcPr/>
                </a:tc>
                <a:extLst>
                  <a:ext uri="{0D108BD9-81ED-4DB2-BD59-A6C34878D82A}">
                    <a16:rowId xmlns:a16="http://schemas.microsoft.com/office/drawing/2014/main" val="664988472"/>
                  </a:ext>
                </a:extLst>
              </a:tr>
              <a:tr h="370840">
                <a:tc>
                  <a:txBody>
                    <a:bodyPr/>
                    <a:lstStyle/>
                    <a:p>
                      <a:pPr algn="l"/>
                      <a:r>
                        <a:rPr lang="it-CH" dirty="0"/>
                        <a:t>India</a:t>
                      </a:r>
                    </a:p>
                  </a:txBody>
                  <a:tcPr anchor="ctr"/>
                </a:tc>
                <a:tc gridSpan="2">
                  <a:txBody>
                    <a:bodyPr/>
                    <a:lstStyle/>
                    <a:p>
                      <a:pPr algn="l"/>
                      <a:r>
                        <a:rPr lang="it-CH" dirty="0"/>
                        <a:t>12 milioni</a:t>
                      </a:r>
                    </a:p>
                  </a:txBody>
                  <a:tcPr anchor="ctr"/>
                </a:tc>
                <a:tc hMerge="1">
                  <a:txBody>
                    <a:bodyPr/>
                    <a:lstStyle/>
                    <a:p>
                      <a:endParaRPr lang="it-CH"/>
                    </a:p>
                  </a:txBody>
                  <a:tcPr/>
                </a:tc>
                <a:extLst>
                  <a:ext uri="{0D108BD9-81ED-4DB2-BD59-A6C34878D82A}">
                    <a16:rowId xmlns:a16="http://schemas.microsoft.com/office/drawing/2014/main" val="685058979"/>
                  </a:ext>
                </a:extLst>
              </a:tr>
              <a:tr h="370840">
                <a:tc>
                  <a:txBody>
                    <a:bodyPr/>
                    <a:lstStyle/>
                    <a:p>
                      <a:pPr algn="l"/>
                      <a:r>
                        <a:rPr lang="it-CH" dirty="0"/>
                        <a:t>Stati Uniti</a:t>
                      </a:r>
                    </a:p>
                  </a:txBody>
                  <a:tcPr anchor="ctr"/>
                </a:tc>
                <a:tc gridSpan="2">
                  <a:txBody>
                    <a:bodyPr/>
                    <a:lstStyle/>
                    <a:p>
                      <a:pPr algn="l"/>
                      <a:r>
                        <a:rPr lang="it-CH" dirty="0"/>
                        <a:t>500’000</a:t>
                      </a:r>
                    </a:p>
                  </a:txBody>
                  <a:tcPr anchor="ctr"/>
                </a:tc>
                <a:tc hMerge="1">
                  <a:txBody>
                    <a:bodyPr/>
                    <a:lstStyle/>
                    <a:p>
                      <a:endParaRPr lang="it-CH"/>
                    </a:p>
                  </a:txBody>
                  <a:tcPr/>
                </a:tc>
                <a:extLst>
                  <a:ext uri="{0D108BD9-81ED-4DB2-BD59-A6C34878D82A}">
                    <a16:rowId xmlns:a16="http://schemas.microsoft.com/office/drawing/2014/main" val="3565264494"/>
                  </a:ext>
                </a:extLst>
              </a:tr>
              <a:tr h="370840">
                <a:tc>
                  <a:txBody>
                    <a:bodyPr/>
                    <a:lstStyle/>
                    <a:p>
                      <a:pPr algn="l"/>
                      <a:r>
                        <a:rPr lang="it-CH" dirty="0"/>
                        <a:t>Russia</a:t>
                      </a:r>
                    </a:p>
                  </a:txBody>
                  <a:tcPr anchor="ctr"/>
                </a:tc>
                <a:tc gridSpan="2">
                  <a:txBody>
                    <a:bodyPr/>
                    <a:lstStyle/>
                    <a:p>
                      <a:pPr algn="l"/>
                      <a:r>
                        <a:rPr lang="it-CH" dirty="0"/>
                        <a:t>450’000</a:t>
                      </a:r>
                    </a:p>
                  </a:txBody>
                  <a:tcPr anchor="ctr"/>
                </a:tc>
                <a:tc hMerge="1">
                  <a:txBody>
                    <a:bodyPr/>
                    <a:lstStyle/>
                    <a:p>
                      <a:endParaRPr lang="it-CH"/>
                    </a:p>
                  </a:txBody>
                  <a:tcPr/>
                </a:tc>
                <a:extLst>
                  <a:ext uri="{0D108BD9-81ED-4DB2-BD59-A6C34878D82A}">
                    <a16:rowId xmlns:a16="http://schemas.microsoft.com/office/drawing/2014/main" val="569787499"/>
                  </a:ext>
                </a:extLst>
              </a:tr>
              <a:tr h="370840">
                <a:tc>
                  <a:txBody>
                    <a:bodyPr/>
                    <a:lstStyle/>
                    <a:p>
                      <a:pPr algn="l"/>
                      <a:r>
                        <a:rPr lang="it-CH" dirty="0"/>
                        <a:t>Italia</a:t>
                      </a:r>
                    </a:p>
                  </a:txBody>
                  <a:tcPr anchor="ctr"/>
                </a:tc>
                <a:tc gridSpan="2">
                  <a:txBody>
                    <a:bodyPr/>
                    <a:lstStyle/>
                    <a:p>
                      <a:pPr algn="l"/>
                      <a:r>
                        <a:rPr lang="it-CH" dirty="0"/>
                        <a:t>375’000</a:t>
                      </a:r>
                    </a:p>
                  </a:txBody>
                  <a:tcPr anchor="ctr"/>
                </a:tc>
                <a:tc hMerge="1">
                  <a:txBody>
                    <a:bodyPr/>
                    <a:lstStyle/>
                    <a:p>
                      <a:endParaRPr lang="it-CH"/>
                    </a:p>
                  </a:txBody>
                  <a:tcPr/>
                </a:tc>
                <a:extLst>
                  <a:ext uri="{0D108BD9-81ED-4DB2-BD59-A6C34878D82A}">
                    <a16:rowId xmlns:a16="http://schemas.microsoft.com/office/drawing/2014/main" val="1309046176"/>
                  </a:ext>
                </a:extLst>
              </a:tr>
              <a:tr h="370840">
                <a:tc>
                  <a:txBody>
                    <a:bodyPr/>
                    <a:lstStyle/>
                    <a:p>
                      <a:pPr algn="l"/>
                      <a:r>
                        <a:rPr lang="it-CH" dirty="0"/>
                        <a:t>Germania</a:t>
                      </a:r>
                    </a:p>
                  </a:txBody>
                  <a:tcPr anchor="ctr"/>
                </a:tc>
                <a:tc gridSpan="2">
                  <a:txBody>
                    <a:bodyPr/>
                    <a:lstStyle/>
                    <a:p>
                      <a:pPr algn="l"/>
                      <a:r>
                        <a:rPr lang="it-CH" dirty="0"/>
                        <a:t>230’000</a:t>
                      </a:r>
                    </a:p>
                  </a:txBody>
                  <a:tcPr anchor="ctr"/>
                </a:tc>
                <a:tc hMerge="1">
                  <a:txBody>
                    <a:bodyPr/>
                    <a:lstStyle/>
                    <a:p>
                      <a:endParaRPr lang="it-CH"/>
                    </a:p>
                  </a:txBody>
                  <a:tcPr/>
                </a:tc>
                <a:extLst>
                  <a:ext uri="{0D108BD9-81ED-4DB2-BD59-A6C34878D82A}">
                    <a16:rowId xmlns:a16="http://schemas.microsoft.com/office/drawing/2014/main" val="1512672595"/>
                  </a:ext>
                </a:extLst>
              </a:tr>
              <a:tr h="370840">
                <a:tc>
                  <a:txBody>
                    <a:bodyPr/>
                    <a:lstStyle/>
                    <a:p>
                      <a:pPr algn="l"/>
                      <a:r>
                        <a:rPr lang="it-CH" dirty="0"/>
                        <a:t>Asia e Africa</a:t>
                      </a:r>
                    </a:p>
                  </a:txBody>
                  <a:tcPr anchor="ctr"/>
                </a:tc>
                <a:tc gridSpan="2">
                  <a:txBody>
                    <a:bodyPr/>
                    <a:lstStyle/>
                    <a:p>
                      <a:pPr algn="l"/>
                      <a:r>
                        <a:rPr lang="it-CH" dirty="0"/>
                        <a:t>Assenza di registrazioni</a:t>
                      </a:r>
                    </a:p>
                  </a:txBody>
                  <a:tcPr anchor="ctr"/>
                </a:tc>
                <a:tc hMerge="1">
                  <a:txBody>
                    <a:bodyPr/>
                    <a:lstStyle/>
                    <a:p>
                      <a:endParaRPr lang="it-CH"/>
                    </a:p>
                  </a:txBody>
                  <a:tcPr/>
                </a:tc>
                <a:extLst>
                  <a:ext uri="{0D108BD9-81ED-4DB2-BD59-A6C34878D82A}">
                    <a16:rowId xmlns:a16="http://schemas.microsoft.com/office/drawing/2014/main" val="1971495510"/>
                  </a:ext>
                </a:extLst>
              </a:tr>
              <a:tr h="370840">
                <a:tc>
                  <a:txBody>
                    <a:bodyPr/>
                    <a:lstStyle/>
                    <a:p>
                      <a:pPr algn="l"/>
                      <a:r>
                        <a:rPr lang="it-CH" dirty="0"/>
                        <a:t>Svizzera</a:t>
                      </a:r>
                    </a:p>
                  </a:txBody>
                  <a:tcPr anchor="ctr"/>
                </a:tc>
                <a:tc>
                  <a:txBody>
                    <a:bodyPr/>
                    <a:lstStyle/>
                    <a:p>
                      <a:pPr algn="l"/>
                      <a:r>
                        <a:rPr lang="it-CH" dirty="0"/>
                        <a:t>24’500</a:t>
                      </a:r>
                    </a:p>
                  </a:txBody>
                  <a:tcPr anchor="ctr"/>
                </a:tc>
                <a:tc>
                  <a:txBody>
                    <a:bodyPr/>
                    <a:lstStyle/>
                    <a:p>
                      <a:pPr algn="l"/>
                      <a:r>
                        <a:rPr lang="it-CH" dirty="0"/>
                        <a:t>660’000 contagiati*</a:t>
                      </a:r>
                    </a:p>
                  </a:txBody>
                  <a:tcPr anchor="ctr"/>
                </a:tc>
                <a:extLst>
                  <a:ext uri="{0D108BD9-81ED-4DB2-BD59-A6C34878D82A}">
                    <a16:rowId xmlns:a16="http://schemas.microsoft.com/office/drawing/2014/main" val="2141889729"/>
                  </a:ext>
                </a:extLst>
              </a:tr>
              <a:tr h="370840">
                <a:tc>
                  <a:txBody>
                    <a:bodyPr/>
                    <a:lstStyle/>
                    <a:p>
                      <a:pPr algn="l"/>
                      <a:r>
                        <a:rPr lang="it-CH" dirty="0"/>
                        <a:t>Ticino</a:t>
                      </a:r>
                    </a:p>
                  </a:txBody>
                  <a:tcPr anchor="ctr"/>
                </a:tc>
                <a:tc>
                  <a:txBody>
                    <a:bodyPr/>
                    <a:lstStyle/>
                    <a:p>
                      <a:pPr algn="l"/>
                      <a:r>
                        <a:rPr lang="it-CH" dirty="0"/>
                        <a:t>925 o 1’199</a:t>
                      </a:r>
                    </a:p>
                  </a:txBody>
                  <a:tcPr anchor="ctr"/>
                </a:tc>
                <a:tc>
                  <a:txBody>
                    <a:bodyPr/>
                    <a:lstStyle/>
                    <a:p>
                      <a:pPr algn="l"/>
                      <a:r>
                        <a:rPr lang="it-CH" dirty="0"/>
                        <a:t>21’453 contagiati*</a:t>
                      </a:r>
                    </a:p>
                  </a:txBody>
                  <a:tcPr anchor="ctr"/>
                </a:tc>
                <a:extLst>
                  <a:ext uri="{0D108BD9-81ED-4DB2-BD59-A6C34878D82A}">
                    <a16:rowId xmlns:a16="http://schemas.microsoft.com/office/drawing/2014/main" val="1827837228"/>
                  </a:ext>
                </a:extLst>
              </a:tr>
            </a:tbl>
          </a:graphicData>
        </a:graphic>
      </p:graphicFrame>
      <p:sp>
        <p:nvSpPr>
          <p:cNvPr id="8" name="CasellaDiTesto 7">
            <a:extLst>
              <a:ext uri="{FF2B5EF4-FFF2-40B4-BE49-F238E27FC236}">
                <a16:creationId xmlns:a16="http://schemas.microsoft.com/office/drawing/2014/main" id="{0BF7EF28-EA52-0C40-831A-F38633B73E2C}"/>
              </a:ext>
            </a:extLst>
          </p:cNvPr>
          <p:cNvSpPr txBox="1"/>
          <p:nvPr/>
        </p:nvSpPr>
        <p:spPr>
          <a:xfrm>
            <a:off x="2032000" y="5365328"/>
            <a:ext cx="7126310" cy="369332"/>
          </a:xfrm>
          <a:prstGeom prst="rect">
            <a:avLst/>
          </a:prstGeom>
          <a:noFill/>
        </p:spPr>
        <p:txBody>
          <a:bodyPr wrap="none" rtlCol="0">
            <a:spAutoFit/>
          </a:bodyPr>
          <a:lstStyle/>
          <a:p>
            <a:r>
              <a:rPr lang="it-CH" dirty="0"/>
              <a:t>*Cifre sottostimate: contagiati in Svizzera ca. 2 milioni; in Ticino ca. 80’000.</a:t>
            </a:r>
          </a:p>
        </p:txBody>
      </p:sp>
    </p:spTree>
    <p:extLst>
      <p:ext uri="{BB962C8B-B14F-4D97-AF65-F5344CB8AC3E}">
        <p14:creationId xmlns:p14="http://schemas.microsoft.com/office/powerpoint/2010/main" val="1221214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E19BCB-6FD7-ED46-894A-A420BD4596BF}"/>
              </a:ext>
            </a:extLst>
          </p:cNvPr>
          <p:cNvSpPr>
            <a:spLocks noGrp="1"/>
          </p:cNvSpPr>
          <p:nvPr>
            <p:ph type="title"/>
          </p:nvPr>
        </p:nvSpPr>
        <p:spPr/>
        <p:txBody>
          <a:bodyPr/>
          <a:lstStyle/>
          <a:p>
            <a:r>
              <a:rPr lang="it-CH" b="1" dirty="0">
                <a:solidFill>
                  <a:srgbClr val="F95F05"/>
                </a:solidFill>
              </a:rPr>
              <a:t>LA SPAGNOLA</a:t>
            </a:r>
          </a:p>
        </p:txBody>
      </p:sp>
      <p:pic>
        <p:nvPicPr>
          <p:cNvPr id="5" name="Segnaposto contenuto 4">
            <a:extLst>
              <a:ext uri="{FF2B5EF4-FFF2-40B4-BE49-F238E27FC236}">
                <a16:creationId xmlns:a16="http://schemas.microsoft.com/office/drawing/2014/main" id="{A2D02E0D-3735-7D4B-AEC7-5245C8B36F37}"/>
              </a:ext>
            </a:extLst>
          </p:cNvPr>
          <p:cNvPicPr>
            <a:picLocks noGrp="1" noChangeAspect="1"/>
          </p:cNvPicPr>
          <p:nvPr>
            <p:ph idx="1"/>
          </p:nvPr>
        </p:nvPicPr>
        <p:blipFill>
          <a:blip r:embed="rId2"/>
          <a:stretch>
            <a:fillRect/>
          </a:stretch>
        </p:blipFill>
        <p:spPr>
          <a:xfrm>
            <a:off x="755069" y="1998156"/>
            <a:ext cx="5634732" cy="2892496"/>
          </a:xfrm>
        </p:spPr>
      </p:pic>
      <p:pic>
        <p:nvPicPr>
          <p:cNvPr id="7" name="Immagine 6">
            <a:extLst>
              <a:ext uri="{FF2B5EF4-FFF2-40B4-BE49-F238E27FC236}">
                <a16:creationId xmlns:a16="http://schemas.microsoft.com/office/drawing/2014/main" id="{3A89268F-DAD0-564F-9896-7A5EE248E1F9}"/>
              </a:ext>
            </a:extLst>
          </p:cNvPr>
          <p:cNvPicPr>
            <a:picLocks noChangeAspect="1"/>
          </p:cNvPicPr>
          <p:nvPr/>
        </p:nvPicPr>
        <p:blipFill>
          <a:blip r:embed="rId3"/>
          <a:stretch>
            <a:fillRect/>
          </a:stretch>
        </p:blipFill>
        <p:spPr>
          <a:xfrm>
            <a:off x="6523761" y="1690688"/>
            <a:ext cx="4991100" cy="3810000"/>
          </a:xfrm>
          <a:prstGeom prst="rect">
            <a:avLst/>
          </a:prstGeom>
        </p:spPr>
      </p:pic>
      <p:sp>
        <p:nvSpPr>
          <p:cNvPr id="8" name="CasellaDiTesto 7">
            <a:extLst>
              <a:ext uri="{FF2B5EF4-FFF2-40B4-BE49-F238E27FC236}">
                <a16:creationId xmlns:a16="http://schemas.microsoft.com/office/drawing/2014/main" id="{D0CBEF64-16ED-5E4D-A379-63EB70CEA4C3}"/>
              </a:ext>
            </a:extLst>
          </p:cNvPr>
          <p:cNvSpPr txBox="1"/>
          <p:nvPr/>
        </p:nvSpPr>
        <p:spPr>
          <a:xfrm>
            <a:off x="1280772" y="4964547"/>
            <a:ext cx="4511043" cy="923330"/>
          </a:xfrm>
          <a:prstGeom prst="rect">
            <a:avLst/>
          </a:prstGeom>
          <a:noFill/>
        </p:spPr>
        <p:txBody>
          <a:bodyPr wrap="none" rtlCol="0">
            <a:spAutoFit/>
          </a:bodyPr>
          <a:lstStyle/>
          <a:p>
            <a:r>
              <a:rPr lang="it-CH" dirty="0"/>
              <a:t>Regno Unito, 1918-1919</a:t>
            </a:r>
          </a:p>
          <a:p>
            <a:r>
              <a:rPr lang="it-CH" dirty="0"/>
              <a:t>Tre ondate pandemiche mortalità settimanale</a:t>
            </a:r>
          </a:p>
          <a:p>
            <a:r>
              <a:rPr lang="it-CH" dirty="0"/>
              <a:t>per influenza o polmonite.</a:t>
            </a:r>
          </a:p>
        </p:txBody>
      </p:sp>
    </p:spTree>
    <p:extLst>
      <p:ext uri="{BB962C8B-B14F-4D97-AF65-F5344CB8AC3E}">
        <p14:creationId xmlns:p14="http://schemas.microsoft.com/office/powerpoint/2010/main" val="841606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366903-350F-6842-A755-90278BAFB028}"/>
              </a:ext>
            </a:extLst>
          </p:cNvPr>
          <p:cNvSpPr>
            <a:spLocks noGrp="1"/>
          </p:cNvSpPr>
          <p:nvPr>
            <p:ph type="title"/>
          </p:nvPr>
        </p:nvSpPr>
        <p:spPr/>
        <p:txBody>
          <a:bodyPr/>
          <a:lstStyle/>
          <a:p>
            <a:endParaRPr lang="it-CH"/>
          </a:p>
        </p:txBody>
      </p:sp>
      <p:pic>
        <p:nvPicPr>
          <p:cNvPr id="5" name="Segnaposto contenuto 4">
            <a:extLst>
              <a:ext uri="{FF2B5EF4-FFF2-40B4-BE49-F238E27FC236}">
                <a16:creationId xmlns:a16="http://schemas.microsoft.com/office/drawing/2014/main" id="{2459718F-704F-534B-8CD8-642BEECAB5DF}"/>
              </a:ext>
            </a:extLst>
          </p:cNvPr>
          <p:cNvPicPr>
            <a:picLocks noGrp="1" noChangeAspect="1"/>
          </p:cNvPicPr>
          <p:nvPr>
            <p:ph idx="1"/>
          </p:nvPr>
        </p:nvPicPr>
        <p:blipFill>
          <a:blip r:embed="rId2"/>
          <a:stretch>
            <a:fillRect/>
          </a:stretch>
        </p:blipFill>
        <p:spPr>
          <a:xfrm>
            <a:off x="2246644" y="134195"/>
            <a:ext cx="7787128" cy="6673006"/>
          </a:xfrm>
          <a:noFill/>
        </p:spPr>
      </p:pic>
    </p:spTree>
    <p:extLst>
      <p:ext uri="{BB962C8B-B14F-4D97-AF65-F5344CB8AC3E}">
        <p14:creationId xmlns:p14="http://schemas.microsoft.com/office/powerpoint/2010/main" val="3869744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11334A-96D4-E945-882E-FAFA7C9E4A46}"/>
              </a:ext>
            </a:extLst>
          </p:cNvPr>
          <p:cNvSpPr>
            <a:spLocks noGrp="1"/>
          </p:cNvSpPr>
          <p:nvPr>
            <p:ph type="title"/>
          </p:nvPr>
        </p:nvSpPr>
        <p:spPr/>
        <p:txBody>
          <a:bodyPr/>
          <a:lstStyle/>
          <a:p>
            <a:endParaRPr lang="it-CH" dirty="0"/>
          </a:p>
        </p:txBody>
      </p:sp>
      <p:pic>
        <p:nvPicPr>
          <p:cNvPr id="5" name="Segnaposto contenuto 4">
            <a:extLst>
              <a:ext uri="{FF2B5EF4-FFF2-40B4-BE49-F238E27FC236}">
                <a16:creationId xmlns:a16="http://schemas.microsoft.com/office/drawing/2014/main" id="{6C08ADD5-582B-524F-B339-D228ACF4CDA4}"/>
              </a:ext>
            </a:extLst>
          </p:cNvPr>
          <p:cNvPicPr>
            <a:picLocks noGrp="1" noChangeAspect="1"/>
          </p:cNvPicPr>
          <p:nvPr>
            <p:ph idx="1"/>
          </p:nvPr>
        </p:nvPicPr>
        <p:blipFill>
          <a:blip r:embed="rId2"/>
          <a:stretch>
            <a:fillRect/>
          </a:stretch>
        </p:blipFill>
        <p:spPr>
          <a:xfrm>
            <a:off x="2844807" y="218577"/>
            <a:ext cx="6722532" cy="6501032"/>
          </a:xfrm>
        </p:spPr>
      </p:pic>
    </p:spTree>
    <p:extLst>
      <p:ext uri="{BB962C8B-B14F-4D97-AF65-F5344CB8AC3E}">
        <p14:creationId xmlns:p14="http://schemas.microsoft.com/office/powerpoint/2010/main" val="220707699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TotalTime>
  <Words>1482</Words>
  <Application>Microsoft Macintosh PowerPoint</Application>
  <PresentationFormat>Widescreen</PresentationFormat>
  <Paragraphs>117</Paragraphs>
  <Slides>27</Slides>
  <Notes>0</Notes>
  <HiddenSlides>1</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27</vt:i4>
      </vt:variant>
    </vt:vector>
  </HeadingPairs>
  <TitlesOfParts>
    <vt:vector size="32" baseType="lpstr">
      <vt:lpstr>Arial</vt:lpstr>
      <vt:lpstr>Calibri</vt:lpstr>
      <vt:lpstr>Calibri Light</vt:lpstr>
      <vt:lpstr>Lucida Grande</vt:lpstr>
      <vt:lpstr>Tema di Office</vt:lpstr>
      <vt:lpstr>LA PANDEMIA DI GRIPPE SPAGNOLA 1918-1919</vt:lpstr>
      <vt:lpstr>LA SPAGNOLA</vt:lpstr>
      <vt:lpstr>LA SPAGNOLA</vt:lpstr>
      <vt:lpstr>LA SPAGNOLA</vt:lpstr>
      <vt:lpstr>LA SPAGNOLA</vt:lpstr>
      <vt:lpstr>LA SPAGNOLA</vt:lpstr>
      <vt:lpstr>LA SPAGNOLA</vt:lpstr>
      <vt:lpstr>Presentazione standard di PowerPoint</vt:lpstr>
      <vt:lpstr>Presentazione standard di PowerPoint</vt:lpstr>
      <vt:lpstr>LA SPAGNOLA</vt:lpstr>
      <vt:lpstr>LA SPAGNOLA - LETALITÀ</vt:lpstr>
      <vt:lpstr>LA SPAGNOLA - LETALITÀ</vt:lpstr>
      <vt:lpstr>PANDEMIE NELLA STORIA </vt:lpstr>
      <vt:lpstr>PANDEMIE NEL XX SECOLO</vt:lpstr>
      <vt:lpstr>Presentazione standard di PowerPoint</vt:lpstr>
      <vt:lpstr>PANDEMIE NEL XX SECOLO</vt:lpstr>
      <vt:lpstr>LE PAURE ANCESTRALI «A fame, peste, bello libera nos, Domine!»</vt:lpstr>
      <vt:lpstr>LE PAURE ANCESTRALI</vt:lpstr>
      <vt:lpstr>LE PAURE ANCESTRALI</vt:lpstr>
      <vt:lpstr>IMPOTENZA DELLA MEDICINA E REAZIONI COLLETTIVE</vt:lpstr>
      <vt:lpstr>IMPOTENZA DELLA MEDICINA E REAZIONI COLLETTIVE</vt:lpstr>
      <vt:lpstr>IMPOTENZA DELLA MEDICINA E REAZIONI COLLETTIVE</vt:lpstr>
      <vt:lpstr>IMPOTENZA DELLA MEDICINA E REAZIONI COLLETTIVE</vt:lpstr>
      <vt:lpstr>IMPOTENZA DELLA MEDICINA E REAZIONI COLLETTIVE</vt:lpstr>
      <vt:lpstr>IMPOTENZA DELLA MEDICINA E REAZIONI COLLETTIVE</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PANDEMIA DI GRIPPE SPAGNOLA 1918-1919</dc:title>
  <dc:creator>Rosario Talarico</dc:creator>
  <cp:lastModifiedBy>Binaghi Maurizio (DOCENTE)</cp:lastModifiedBy>
  <cp:revision>38</cp:revision>
  <dcterms:created xsi:type="dcterms:W3CDTF">2020-03-04T10:25:32Z</dcterms:created>
  <dcterms:modified xsi:type="dcterms:W3CDTF">2020-06-12T13:00:17Z</dcterms:modified>
</cp:coreProperties>
</file>